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05" r:id="rId6"/>
    <p:sldMasterId id="2147484007" r:id="rId7"/>
    <p:sldMasterId id="2147484009" r:id="rId8"/>
    <p:sldMasterId id="2147484011" r:id="rId9"/>
    <p:sldMasterId id="2147484013" r:id="rId10"/>
    <p:sldMasterId id="2147484015" r:id="rId11"/>
    <p:sldMasterId id="2147484017" r:id="rId12"/>
    <p:sldMasterId id="2147484019" r:id="rId13"/>
    <p:sldMasterId id="2147484021" r:id="rId14"/>
  </p:sldMasterIdLst>
  <p:notesMasterIdLst>
    <p:notesMasterId r:id="rId56"/>
  </p:notesMasterIdLst>
  <p:sldIdLst>
    <p:sldId id="277" r:id="rId15"/>
    <p:sldId id="307" r:id="rId16"/>
    <p:sldId id="382" r:id="rId17"/>
    <p:sldId id="386" r:id="rId18"/>
    <p:sldId id="319" r:id="rId19"/>
    <p:sldId id="361" r:id="rId20"/>
    <p:sldId id="388" r:id="rId21"/>
    <p:sldId id="362" r:id="rId22"/>
    <p:sldId id="367" r:id="rId23"/>
    <p:sldId id="368" r:id="rId24"/>
    <p:sldId id="383" r:id="rId25"/>
    <p:sldId id="370" r:id="rId26"/>
    <p:sldId id="371" r:id="rId27"/>
    <p:sldId id="372" r:id="rId28"/>
    <p:sldId id="379" r:id="rId29"/>
    <p:sldId id="407" r:id="rId30"/>
    <p:sldId id="384" r:id="rId31"/>
    <p:sldId id="385" r:id="rId32"/>
    <p:sldId id="410" r:id="rId33"/>
    <p:sldId id="408" r:id="rId34"/>
    <p:sldId id="409" r:id="rId35"/>
    <p:sldId id="405" r:id="rId36"/>
    <p:sldId id="406" r:id="rId37"/>
    <p:sldId id="369" r:id="rId38"/>
    <p:sldId id="411" r:id="rId39"/>
    <p:sldId id="412" r:id="rId40"/>
    <p:sldId id="396" r:id="rId41"/>
    <p:sldId id="380" r:id="rId42"/>
    <p:sldId id="376" r:id="rId43"/>
    <p:sldId id="404" r:id="rId44"/>
    <p:sldId id="403" r:id="rId45"/>
    <p:sldId id="400" r:id="rId46"/>
    <p:sldId id="402" r:id="rId47"/>
    <p:sldId id="401" r:id="rId48"/>
    <p:sldId id="391" r:id="rId49"/>
    <p:sldId id="393" r:id="rId50"/>
    <p:sldId id="398" r:id="rId51"/>
    <p:sldId id="394" r:id="rId52"/>
    <p:sldId id="381" r:id="rId53"/>
    <p:sldId id="397" r:id="rId54"/>
    <p:sldId id="389" r:id="rId55"/>
  </p:sldIdLst>
  <p:sldSz cx="13004800" cy="9753600"/>
  <p:notesSz cx="7019925" cy="9305925"/>
  <p:defaultTextStyle>
    <a:defPPr>
      <a:defRPr lang="en-US"/>
    </a:defPPr>
    <a:lvl1pPr algn="ctr" rtl="0" fontAlgn="base">
      <a:spcBef>
        <a:spcPct val="0"/>
      </a:spcBef>
      <a:spcAft>
        <a:spcPct val="0"/>
      </a:spcAft>
      <a:defRPr sz="4200" kern="1200">
        <a:solidFill>
          <a:srgbClr val="FFFFFF"/>
        </a:solidFill>
        <a:latin typeface="Gill Sans" charset="0"/>
        <a:ea typeface="ヒラギノ角ゴ ProN W3" charset="-128"/>
        <a:cs typeface="+mn-cs"/>
        <a:sym typeface="Gill Sans" charset="0"/>
      </a:defRPr>
    </a:lvl1pPr>
    <a:lvl2pPr marL="457200" algn="ctr" rtl="0" fontAlgn="base">
      <a:spcBef>
        <a:spcPct val="0"/>
      </a:spcBef>
      <a:spcAft>
        <a:spcPct val="0"/>
      </a:spcAft>
      <a:defRPr sz="4200" kern="1200">
        <a:solidFill>
          <a:srgbClr val="FFFFFF"/>
        </a:solidFill>
        <a:latin typeface="Gill Sans" charset="0"/>
        <a:ea typeface="ヒラギノ角ゴ ProN W3" charset="-128"/>
        <a:cs typeface="+mn-cs"/>
        <a:sym typeface="Gill Sans" charset="0"/>
      </a:defRPr>
    </a:lvl2pPr>
    <a:lvl3pPr marL="914400" algn="ctr" rtl="0" fontAlgn="base">
      <a:spcBef>
        <a:spcPct val="0"/>
      </a:spcBef>
      <a:spcAft>
        <a:spcPct val="0"/>
      </a:spcAft>
      <a:defRPr sz="4200" kern="1200">
        <a:solidFill>
          <a:srgbClr val="FFFFFF"/>
        </a:solidFill>
        <a:latin typeface="Gill Sans" charset="0"/>
        <a:ea typeface="ヒラギノ角ゴ ProN W3" charset="-128"/>
        <a:cs typeface="+mn-cs"/>
        <a:sym typeface="Gill Sans" charset="0"/>
      </a:defRPr>
    </a:lvl3pPr>
    <a:lvl4pPr marL="1371600" algn="ctr" rtl="0" fontAlgn="base">
      <a:spcBef>
        <a:spcPct val="0"/>
      </a:spcBef>
      <a:spcAft>
        <a:spcPct val="0"/>
      </a:spcAft>
      <a:defRPr sz="4200" kern="1200">
        <a:solidFill>
          <a:srgbClr val="FFFFFF"/>
        </a:solidFill>
        <a:latin typeface="Gill Sans" charset="0"/>
        <a:ea typeface="ヒラギノ角ゴ ProN W3" charset="-128"/>
        <a:cs typeface="+mn-cs"/>
        <a:sym typeface="Gill Sans" charset="0"/>
      </a:defRPr>
    </a:lvl4pPr>
    <a:lvl5pPr marL="1828800" algn="ctr" rtl="0" fontAlgn="base">
      <a:spcBef>
        <a:spcPct val="0"/>
      </a:spcBef>
      <a:spcAft>
        <a:spcPct val="0"/>
      </a:spcAft>
      <a:defRPr sz="4200" kern="1200">
        <a:solidFill>
          <a:srgbClr val="FFFFFF"/>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FFFFFF"/>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FFFFFF"/>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FFFFFF"/>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FFFFFF"/>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Townes" initials="JT" lastIdx="30" clrIdx="0">
    <p:extLst>
      <p:ext uri="{19B8F6BF-5375-455C-9EA6-DF929625EA0E}">
        <p15:presenceInfo xmlns:p15="http://schemas.microsoft.com/office/powerpoint/2012/main" userId="e95fbd679680ee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7400"/>
    <a:srgbClr val="5294CF"/>
    <a:srgbClr val="4B80B2"/>
    <a:srgbClr val="FFB571"/>
    <a:srgbClr val="2D72B8"/>
    <a:srgbClr val="E15343"/>
    <a:srgbClr val="8080B9"/>
    <a:srgbClr val="759C3E"/>
    <a:srgbClr val="DAA841"/>
    <a:srgbClr val="CEF7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17" autoAdjust="0"/>
  </p:normalViewPr>
  <p:slideViewPr>
    <p:cSldViewPr>
      <p:cViewPr varScale="1">
        <p:scale>
          <a:sx n="56" d="100"/>
          <a:sy n="56" d="100"/>
        </p:scale>
        <p:origin x="1722" y="66"/>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5FF0CD-7834-4D85-A0BA-DB3C6FE875A0}"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0BD6719B-41C5-4892-932C-89649E85BD4B}">
      <dgm:prSet phldrT="[Text]"/>
      <dgm:spPr>
        <a:solidFill>
          <a:srgbClr val="F07400"/>
        </a:solidFill>
      </dgm:spPr>
      <dgm:t>
        <a:bodyPr/>
        <a:lstStyle/>
        <a:p>
          <a:r>
            <a:rPr lang="en-US" dirty="0" smtClean="0">
              <a:latin typeface="Cabin Sketch" panose="020B0503050202020004" pitchFamily="34" charset="0"/>
            </a:rPr>
            <a:t>2004</a:t>
          </a:r>
        </a:p>
        <a:p>
          <a:r>
            <a:rPr lang="en-US" dirty="0" smtClean="0">
              <a:latin typeface="Cabin Sketch" panose="020B0503050202020004" pitchFamily="34" charset="0"/>
            </a:rPr>
            <a:t>Google’s Map Reduce paper published</a:t>
          </a:r>
          <a:endParaRPr lang="en-US" dirty="0">
            <a:latin typeface="Cabin Sketch" panose="020B0503050202020004" pitchFamily="34" charset="0"/>
          </a:endParaRPr>
        </a:p>
      </dgm:t>
    </dgm:pt>
    <dgm:pt modelId="{E5F26E4F-FEAC-4E6C-8CBC-661F0AE8FEE1}" type="parTrans" cxnId="{E1E3CC4E-810D-41FD-B6C7-618B4FA98C6C}">
      <dgm:prSet/>
      <dgm:spPr/>
      <dgm:t>
        <a:bodyPr/>
        <a:lstStyle/>
        <a:p>
          <a:endParaRPr lang="en-US"/>
        </a:p>
      </dgm:t>
    </dgm:pt>
    <dgm:pt modelId="{5FCB13D2-9C2D-4425-B9A7-0079930D3E02}" type="sibTrans" cxnId="{E1E3CC4E-810D-41FD-B6C7-618B4FA98C6C}">
      <dgm:prSet/>
      <dgm:spPr/>
      <dgm:t>
        <a:bodyPr/>
        <a:lstStyle/>
        <a:p>
          <a:endParaRPr lang="en-US"/>
        </a:p>
      </dgm:t>
    </dgm:pt>
    <dgm:pt modelId="{1D9BD146-1BB1-4DC1-B09F-188914B4B0DB}">
      <dgm:prSet/>
      <dgm:spPr>
        <a:solidFill>
          <a:srgbClr val="F07400"/>
        </a:solidFill>
      </dgm:spPr>
      <dgm:t>
        <a:bodyPr/>
        <a:lstStyle/>
        <a:p>
          <a:r>
            <a:rPr lang="en-US" dirty="0" smtClean="0">
              <a:latin typeface="Cabin Sketch" panose="020B0503050202020004" pitchFamily="34" charset="0"/>
            </a:rPr>
            <a:t>2006</a:t>
          </a:r>
        </a:p>
        <a:p>
          <a:r>
            <a:rPr lang="en-US" dirty="0" smtClean="0">
              <a:latin typeface="Cabin Sketch" panose="020B0503050202020004" pitchFamily="34" charset="0"/>
            </a:rPr>
            <a:t>Google’s Big Table paper published</a:t>
          </a:r>
        </a:p>
      </dgm:t>
    </dgm:pt>
    <dgm:pt modelId="{3E760981-E23F-4B5B-8A9B-E8304B94D085}" type="parTrans" cxnId="{DD95F03F-9BC0-42B4-AB62-1F8B68D856C7}">
      <dgm:prSet/>
      <dgm:spPr/>
      <dgm:t>
        <a:bodyPr/>
        <a:lstStyle/>
        <a:p>
          <a:endParaRPr lang="en-US"/>
        </a:p>
      </dgm:t>
    </dgm:pt>
    <dgm:pt modelId="{97C74E74-C3FB-430D-84DF-F05937076EBE}" type="sibTrans" cxnId="{DD95F03F-9BC0-42B4-AB62-1F8B68D856C7}">
      <dgm:prSet/>
      <dgm:spPr/>
      <dgm:t>
        <a:bodyPr/>
        <a:lstStyle/>
        <a:p>
          <a:endParaRPr lang="en-US"/>
        </a:p>
      </dgm:t>
    </dgm:pt>
    <dgm:pt modelId="{1F6D9AF4-A3F2-4E6D-8514-CF911A53483E}">
      <dgm:prSet/>
      <dgm:spPr>
        <a:solidFill>
          <a:srgbClr val="F07400"/>
        </a:solidFill>
      </dgm:spPr>
      <dgm:t>
        <a:bodyPr/>
        <a:lstStyle/>
        <a:p>
          <a:r>
            <a:rPr lang="en-US" dirty="0" smtClean="0">
              <a:latin typeface="Cabin Sketch" panose="020B0503050202020004" pitchFamily="34" charset="0"/>
            </a:rPr>
            <a:t>2007 </a:t>
          </a:r>
        </a:p>
        <a:p>
          <a:r>
            <a:rPr lang="en-US" dirty="0" smtClean="0">
              <a:latin typeface="Cabin Sketch" panose="020B0503050202020004" pitchFamily="34" charset="0"/>
            </a:rPr>
            <a:t>Amazon’s Dynamo paper published</a:t>
          </a:r>
        </a:p>
      </dgm:t>
    </dgm:pt>
    <dgm:pt modelId="{A30B27EB-BE4C-495E-B040-CDC54D024637}" type="parTrans" cxnId="{F90F7161-4EEB-4DCF-AFCE-2F2860211E79}">
      <dgm:prSet/>
      <dgm:spPr/>
      <dgm:t>
        <a:bodyPr/>
        <a:lstStyle/>
        <a:p>
          <a:endParaRPr lang="en-US"/>
        </a:p>
      </dgm:t>
    </dgm:pt>
    <dgm:pt modelId="{04FF6C34-1328-49D8-8253-8F8F99A4C463}" type="sibTrans" cxnId="{F90F7161-4EEB-4DCF-AFCE-2F2860211E79}">
      <dgm:prSet/>
      <dgm:spPr/>
      <dgm:t>
        <a:bodyPr/>
        <a:lstStyle/>
        <a:p>
          <a:endParaRPr lang="en-US"/>
        </a:p>
      </dgm:t>
    </dgm:pt>
    <dgm:pt modelId="{5E5B6B4A-0919-409E-BBCF-7C208F2A9366}">
      <dgm:prSet/>
      <dgm:spPr>
        <a:solidFill>
          <a:srgbClr val="F07400"/>
        </a:solidFill>
      </dgm:spPr>
      <dgm:t>
        <a:bodyPr/>
        <a:lstStyle/>
        <a:p>
          <a:r>
            <a:rPr lang="en-US" dirty="0" smtClean="0">
              <a:latin typeface="Cabin Sketch" panose="020B0503050202020004" pitchFamily="34" charset="0"/>
            </a:rPr>
            <a:t>2008</a:t>
          </a:r>
        </a:p>
        <a:p>
          <a:r>
            <a:rPr lang="en-US" dirty="0" smtClean="0">
              <a:latin typeface="Cabin Sketch" panose="020B0503050202020004" pitchFamily="34" charset="0"/>
            </a:rPr>
            <a:t>Yahoo runs search on Hadoop</a:t>
          </a:r>
        </a:p>
      </dgm:t>
    </dgm:pt>
    <dgm:pt modelId="{15CF4492-958F-40DC-BB4E-28C1701B52BC}" type="parTrans" cxnId="{1B2C4CD6-6506-47D2-85D5-0026958C69FA}">
      <dgm:prSet/>
      <dgm:spPr/>
      <dgm:t>
        <a:bodyPr/>
        <a:lstStyle/>
        <a:p>
          <a:endParaRPr lang="en-US"/>
        </a:p>
      </dgm:t>
    </dgm:pt>
    <dgm:pt modelId="{E94C9DD2-00BC-45F9-9BF2-97515B064537}" type="sibTrans" cxnId="{1B2C4CD6-6506-47D2-85D5-0026958C69FA}">
      <dgm:prSet/>
      <dgm:spPr/>
      <dgm:t>
        <a:bodyPr/>
        <a:lstStyle/>
        <a:p>
          <a:endParaRPr lang="en-US"/>
        </a:p>
      </dgm:t>
    </dgm:pt>
    <dgm:pt modelId="{42FE9038-4187-45E6-840F-35A16CAD3151}">
      <dgm:prSet/>
      <dgm:spPr>
        <a:solidFill>
          <a:srgbClr val="F07400"/>
        </a:solidFill>
      </dgm:spPr>
      <dgm:t>
        <a:bodyPr/>
        <a:lstStyle/>
        <a:p>
          <a:r>
            <a:rPr lang="en-US" dirty="0" smtClean="0">
              <a:latin typeface="Cabin Sketch" panose="020B0503050202020004" pitchFamily="34" charset="0"/>
            </a:rPr>
            <a:t>2008</a:t>
          </a:r>
        </a:p>
        <a:p>
          <a:r>
            <a:rPr lang="en-US" dirty="0" smtClean="0">
              <a:latin typeface="Cabin Sketch" panose="020B0503050202020004" pitchFamily="34" charset="0"/>
            </a:rPr>
            <a:t>Facebook open sources Cassandra</a:t>
          </a:r>
        </a:p>
      </dgm:t>
    </dgm:pt>
    <dgm:pt modelId="{91105064-6F23-47B8-B4F0-3747FA8A500A}" type="parTrans" cxnId="{1AFC4B31-4202-4AB8-8D6B-E8B66695326E}">
      <dgm:prSet/>
      <dgm:spPr/>
      <dgm:t>
        <a:bodyPr/>
        <a:lstStyle/>
        <a:p>
          <a:endParaRPr lang="en-US"/>
        </a:p>
      </dgm:t>
    </dgm:pt>
    <dgm:pt modelId="{D7E842CF-EB9C-4A6E-B228-54DE4DDD4894}" type="sibTrans" cxnId="{1AFC4B31-4202-4AB8-8D6B-E8B66695326E}">
      <dgm:prSet/>
      <dgm:spPr/>
      <dgm:t>
        <a:bodyPr/>
        <a:lstStyle/>
        <a:p>
          <a:endParaRPr lang="en-US"/>
        </a:p>
      </dgm:t>
    </dgm:pt>
    <dgm:pt modelId="{1DEA1AE7-6952-460A-8D6E-1CEC2D0E1FDD}">
      <dgm:prSet/>
      <dgm:spPr>
        <a:solidFill>
          <a:srgbClr val="F07400"/>
        </a:solidFill>
      </dgm:spPr>
      <dgm:t>
        <a:bodyPr/>
        <a:lstStyle/>
        <a:p>
          <a:r>
            <a:rPr lang="en-US" dirty="0" smtClean="0">
              <a:latin typeface="Cabin Sketch" panose="020B0503050202020004" pitchFamily="34" charset="0"/>
            </a:rPr>
            <a:t>2009</a:t>
          </a:r>
        </a:p>
        <a:p>
          <a:r>
            <a:rPr lang="en-US" dirty="0" smtClean="0">
              <a:latin typeface="Cabin Sketch" panose="020B0503050202020004" pitchFamily="34" charset="0"/>
            </a:rPr>
            <a:t>Yahoo open sources Hadoop</a:t>
          </a:r>
        </a:p>
      </dgm:t>
    </dgm:pt>
    <dgm:pt modelId="{53E43D73-F853-4EC7-8B2E-4170B680ACBC}" type="parTrans" cxnId="{FB64ABFA-5738-40D8-823E-0D2A286EA883}">
      <dgm:prSet/>
      <dgm:spPr/>
      <dgm:t>
        <a:bodyPr/>
        <a:lstStyle/>
        <a:p>
          <a:endParaRPr lang="en-US"/>
        </a:p>
      </dgm:t>
    </dgm:pt>
    <dgm:pt modelId="{5BC5BD0D-9B75-40A7-9B93-FA9157FD39F5}" type="sibTrans" cxnId="{FB64ABFA-5738-40D8-823E-0D2A286EA883}">
      <dgm:prSet/>
      <dgm:spPr/>
      <dgm:t>
        <a:bodyPr/>
        <a:lstStyle/>
        <a:p>
          <a:endParaRPr lang="en-US"/>
        </a:p>
      </dgm:t>
    </dgm:pt>
    <dgm:pt modelId="{B5C86F34-64F6-4E6B-8825-4B4248990825}">
      <dgm:prSet/>
      <dgm:spPr>
        <a:solidFill>
          <a:srgbClr val="F07400"/>
        </a:solidFill>
      </dgm:spPr>
      <dgm:t>
        <a:bodyPr/>
        <a:lstStyle/>
        <a:p>
          <a:r>
            <a:rPr lang="en-US" dirty="0" smtClean="0">
              <a:latin typeface="Cabin Sketch" panose="020B0503050202020004" pitchFamily="34" charset="0"/>
            </a:rPr>
            <a:t>2010</a:t>
          </a:r>
        </a:p>
        <a:p>
          <a:r>
            <a:rPr lang="en-US" dirty="0" smtClean="0">
              <a:latin typeface="Cabin Sketch" panose="020B0503050202020004" pitchFamily="34" charset="0"/>
            </a:rPr>
            <a:t>Azure Table Storage released</a:t>
          </a:r>
        </a:p>
      </dgm:t>
    </dgm:pt>
    <dgm:pt modelId="{0BD702B8-BD98-4970-969F-286CB2959F72}" type="parTrans" cxnId="{C7620E5E-4D18-475C-8581-5FC1CAEC3F58}">
      <dgm:prSet/>
      <dgm:spPr/>
      <dgm:t>
        <a:bodyPr/>
        <a:lstStyle/>
        <a:p>
          <a:endParaRPr lang="en-US"/>
        </a:p>
      </dgm:t>
    </dgm:pt>
    <dgm:pt modelId="{F759C150-C341-4E48-9CE4-B8BC6C0DFBDA}" type="sibTrans" cxnId="{C7620E5E-4D18-475C-8581-5FC1CAEC3F58}">
      <dgm:prSet/>
      <dgm:spPr/>
      <dgm:t>
        <a:bodyPr/>
        <a:lstStyle/>
        <a:p>
          <a:endParaRPr lang="en-US"/>
        </a:p>
      </dgm:t>
    </dgm:pt>
    <dgm:pt modelId="{209590EC-AC10-4DBA-ADE4-A1BF53741546}">
      <dgm:prSet/>
      <dgm:spPr>
        <a:solidFill>
          <a:srgbClr val="F07400"/>
        </a:solidFill>
      </dgm:spPr>
      <dgm:t>
        <a:bodyPr/>
        <a:lstStyle/>
        <a:p>
          <a:r>
            <a:rPr lang="en-US" dirty="0" smtClean="0">
              <a:latin typeface="Cabin Sketch" panose="020B0503050202020004" pitchFamily="34" charset="0"/>
            </a:rPr>
            <a:t>2012</a:t>
          </a:r>
        </a:p>
        <a:p>
          <a:r>
            <a:rPr lang="en-US" dirty="0" smtClean="0">
              <a:latin typeface="Cabin Sketch" panose="020B0503050202020004" pitchFamily="34" charset="0"/>
            </a:rPr>
            <a:t>Google’s Spanner and F1 papers</a:t>
          </a:r>
        </a:p>
      </dgm:t>
    </dgm:pt>
    <dgm:pt modelId="{2946CA29-CBFF-4630-BE36-3AB0D779A389}" type="parTrans" cxnId="{FEA9B8E8-0343-4DEF-B7A4-3FD95E2F4DF3}">
      <dgm:prSet/>
      <dgm:spPr/>
      <dgm:t>
        <a:bodyPr/>
        <a:lstStyle/>
        <a:p>
          <a:endParaRPr lang="en-US"/>
        </a:p>
      </dgm:t>
    </dgm:pt>
    <dgm:pt modelId="{B696B2E1-5CCA-4ABA-B400-F9427B8FAA61}" type="sibTrans" cxnId="{FEA9B8E8-0343-4DEF-B7A4-3FD95E2F4DF3}">
      <dgm:prSet/>
      <dgm:spPr/>
      <dgm:t>
        <a:bodyPr/>
        <a:lstStyle/>
        <a:p>
          <a:endParaRPr lang="en-US"/>
        </a:p>
      </dgm:t>
    </dgm:pt>
    <dgm:pt modelId="{ABDEBB23-2D89-4C59-BBC0-691D4B3A3F98}">
      <dgm:prSet/>
      <dgm:spPr>
        <a:solidFill>
          <a:srgbClr val="F07400"/>
        </a:solidFill>
      </dgm:spPr>
      <dgm:t>
        <a:bodyPr/>
        <a:lstStyle/>
        <a:p>
          <a:r>
            <a:rPr lang="en-US" dirty="0" smtClean="0">
              <a:latin typeface="Cabin Sketch" panose="020B0503050202020004" pitchFamily="34" charset="0"/>
            </a:rPr>
            <a:t>2013</a:t>
          </a:r>
        </a:p>
        <a:p>
          <a:r>
            <a:rPr lang="en-US" dirty="0" smtClean="0">
              <a:latin typeface="Cabin Sketch" panose="020B0503050202020004" pitchFamily="34" charset="0"/>
            </a:rPr>
            <a:t>Amazon releases DynamoDB inside AWS</a:t>
          </a:r>
        </a:p>
      </dgm:t>
    </dgm:pt>
    <dgm:pt modelId="{926BB29E-0AEE-47CD-BBBD-E05740FB7035}" type="parTrans" cxnId="{7D96E147-BFCA-4117-89B7-9BACD19ED46B}">
      <dgm:prSet/>
      <dgm:spPr/>
      <dgm:t>
        <a:bodyPr/>
        <a:lstStyle/>
        <a:p>
          <a:endParaRPr lang="en-US"/>
        </a:p>
      </dgm:t>
    </dgm:pt>
    <dgm:pt modelId="{BB20BCE3-45C4-483F-ACAB-B5C1331369BE}" type="sibTrans" cxnId="{7D96E147-BFCA-4117-89B7-9BACD19ED46B}">
      <dgm:prSet/>
      <dgm:spPr/>
      <dgm:t>
        <a:bodyPr/>
        <a:lstStyle/>
        <a:p>
          <a:endParaRPr lang="en-US"/>
        </a:p>
      </dgm:t>
    </dgm:pt>
    <dgm:pt modelId="{A618CF26-11F6-453C-A820-830442AA72EF}">
      <dgm:prSet/>
      <dgm:spPr>
        <a:solidFill>
          <a:srgbClr val="F07400"/>
        </a:solidFill>
      </dgm:spPr>
      <dgm:t>
        <a:bodyPr/>
        <a:lstStyle/>
        <a:p>
          <a:r>
            <a:rPr lang="en-US" dirty="0" smtClean="0">
              <a:latin typeface="Cabin Sketch" panose="020B0503050202020004" pitchFamily="34" charset="0"/>
            </a:rPr>
            <a:t>2014</a:t>
          </a:r>
        </a:p>
        <a:p>
          <a:r>
            <a:rPr lang="en-US" dirty="0" smtClean="0">
              <a:latin typeface="Cabin Sketch" panose="020B0503050202020004" pitchFamily="34" charset="0"/>
            </a:rPr>
            <a:t>Google’s Mesa paper published</a:t>
          </a:r>
        </a:p>
      </dgm:t>
    </dgm:pt>
    <dgm:pt modelId="{B6851888-3813-4785-B1C4-3088D7383F8B}" type="parTrans" cxnId="{D93C1167-00F0-4F7D-A6B5-661EB5F19BA2}">
      <dgm:prSet/>
      <dgm:spPr/>
      <dgm:t>
        <a:bodyPr/>
        <a:lstStyle/>
        <a:p>
          <a:endParaRPr lang="en-US"/>
        </a:p>
      </dgm:t>
    </dgm:pt>
    <dgm:pt modelId="{FA267EEF-D504-4AD9-8BD2-D32C07CF8565}" type="sibTrans" cxnId="{D93C1167-00F0-4F7D-A6B5-661EB5F19BA2}">
      <dgm:prSet/>
      <dgm:spPr/>
      <dgm:t>
        <a:bodyPr/>
        <a:lstStyle/>
        <a:p>
          <a:endParaRPr lang="en-US"/>
        </a:p>
      </dgm:t>
    </dgm:pt>
    <dgm:pt modelId="{36EEF6B2-A9FC-4FF8-9934-BD89D1FE809F}">
      <dgm:prSet/>
      <dgm:spPr>
        <a:solidFill>
          <a:srgbClr val="F07400"/>
        </a:solidFill>
      </dgm:spPr>
      <dgm:t>
        <a:bodyPr/>
        <a:lstStyle/>
        <a:p>
          <a:r>
            <a:rPr lang="en-US" dirty="0" smtClean="0">
              <a:latin typeface="Cabin Sketch" panose="020B0503050202020004" pitchFamily="34" charset="0"/>
            </a:rPr>
            <a:t>2015 </a:t>
          </a:r>
        </a:p>
        <a:p>
          <a:endParaRPr lang="en-US" dirty="0" smtClean="0">
            <a:latin typeface="Cabin Sketch" panose="020B0503050202020004" pitchFamily="34" charset="0"/>
          </a:endParaRPr>
        </a:p>
        <a:p>
          <a:r>
            <a:rPr lang="en-US" dirty="0" smtClean="0">
              <a:latin typeface="Cabin Sketch" panose="020B0503050202020004" pitchFamily="34" charset="0"/>
            </a:rPr>
            <a:t>????</a:t>
          </a:r>
        </a:p>
      </dgm:t>
    </dgm:pt>
    <dgm:pt modelId="{B4601CF1-41BA-4300-A556-C7EEBC37D870}" type="parTrans" cxnId="{B9FA6C15-6B26-45DF-95B9-0CAE520A1473}">
      <dgm:prSet/>
      <dgm:spPr/>
      <dgm:t>
        <a:bodyPr/>
        <a:lstStyle/>
        <a:p>
          <a:endParaRPr lang="en-US"/>
        </a:p>
      </dgm:t>
    </dgm:pt>
    <dgm:pt modelId="{DCD16DFB-7D92-4D96-9874-038A0F766B0F}" type="sibTrans" cxnId="{B9FA6C15-6B26-45DF-95B9-0CAE520A1473}">
      <dgm:prSet/>
      <dgm:spPr/>
      <dgm:t>
        <a:bodyPr/>
        <a:lstStyle/>
        <a:p>
          <a:endParaRPr lang="en-US"/>
        </a:p>
      </dgm:t>
    </dgm:pt>
    <dgm:pt modelId="{041B2034-9BD2-4ED0-BFB5-0C92BC384CA8}">
      <dgm:prSet/>
      <dgm:spPr>
        <a:solidFill>
          <a:srgbClr val="F07400"/>
        </a:solidFill>
      </dgm:spPr>
      <dgm:t>
        <a:bodyPr/>
        <a:lstStyle/>
        <a:p>
          <a:r>
            <a:rPr lang="en-US" dirty="0" smtClean="0">
              <a:latin typeface="Cabin Sketch" panose="020B0503050202020004" pitchFamily="34" charset="0"/>
            </a:rPr>
            <a:t>2008 </a:t>
          </a:r>
        </a:p>
        <a:p>
          <a:r>
            <a:rPr lang="en-US" dirty="0" smtClean="0">
              <a:latin typeface="Cabin Sketch" panose="020B0503050202020004" pitchFamily="34" charset="0"/>
            </a:rPr>
            <a:t>Bitcoin paper published</a:t>
          </a:r>
        </a:p>
      </dgm:t>
    </dgm:pt>
    <dgm:pt modelId="{763B94B1-9C62-4821-B076-5709E1447836}" type="parTrans" cxnId="{34381A83-9445-48D6-A683-6D51E6FDC001}">
      <dgm:prSet/>
      <dgm:spPr/>
      <dgm:t>
        <a:bodyPr/>
        <a:lstStyle/>
        <a:p>
          <a:endParaRPr lang="en-US"/>
        </a:p>
      </dgm:t>
    </dgm:pt>
    <dgm:pt modelId="{C52AEF9D-7CEB-4CD8-83FC-8EF43063C1E0}" type="sibTrans" cxnId="{34381A83-9445-48D6-A683-6D51E6FDC001}">
      <dgm:prSet/>
      <dgm:spPr/>
      <dgm:t>
        <a:bodyPr/>
        <a:lstStyle/>
        <a:p>
          <a:endParaRPr lang="en-US"/>
        </a:p>
      </dgm:t>
    </dgm:pt>
    <dgm:pt modelId="{593CA63C-7B94-42E6-B742-55E48ADE6EE5}" type="pres">
      <dgm:prSet presAssocID="{C55FF0CD-7834-4D85-A0BA-DB3C6FE875A0}" presName="Name0" presStyleCnt="0">
        <dgm:presLayoutVars>
          <dgm:dir/>
          <dgm:resizeHandles/>
        </dgm:presLayoutVars>
      </dgm:prSet>
      <dgm:spPr/>
      <dgm:t>
        <a:bodyPr/>
        <a:lstStyle/>
        <a:p>
          <a:endParaRPr lang="en-US"/>
        </a:p>
      </dgm:t>
    </dgm:pt>
    <dgm:pt modelId="{22BB2AD1-C80E-419E-BFF0-1CDBF1D8F425}" type="pres">
      <dgm:prSet presAssocID="{0BD6719B-41C5-4892-932C-89649E85BD4B}" presName="compNode" presStyleCnt="0"/>
      <dgm:spPr/>
    </dgm:pt>
    <dgm:pt modelId="{9E7D49FB-94C3-4C1A-9EAA-E77826EDCD3D}" type="pres">
      <dgm:prSet presAssocID="{0BD6719B-41C5-4892-932C-89649E85BD4B}" presName="dummyConnPt" presStyleCnt="0"/>
      <dgm:spPr/>
    </dgm:pt>
    <dgm:pt modelId="{B23EC31D-F310-4FA2-8832-B98A5687FBAF}" type="pres">
      <dgm:prSet presAssocID="{0BD6719B-41C5-4892-932C-89649E85BD4B}" presName="node" presStyleLbl="node1" presStyleIdx="0" presStyleCnt="12">
        <dgm:presLayoutVars>
          <dgm:bulletEnabled val="1"/>
        </dgm:presLayoutVars>
      </dgm:prSet>
      <dgm:spPr/>
      <dgm:t>
        <a:bodyPr/>
        <a:lstStyle/>
        <a:p>
          <a:endParaRPr lang="en-US"/>
        </a:p>
      </dgm:t>
    </dgm:pt>
    <dgm:pt modelId="{328C657B-2028-4151-B759-137E5AFEA2A1}" type="pres">
      <dgm:prSet presAssocID="{5FCB13D2-9C2D-4425-B9A7-0079930D3E02}" presName="sibTrans" presStyleLbl="bgSibTrans2D1" presStyleIdx="0" presStyleCnt="11"/>
      <dgm:spPr/>
      <dgm:t>
        <a:bodyPr/>
        <a:lstStyle/>
        <a:p>
          <a:endParaRPr lang="en-US"/>
        </a:p>
      </dgm:t>
    </dgm:pt>
    <dgm:pt modelId="{7040715B-500C-443D-8842-E400B1F70CA0}" type="pres">
      <dgm:prSet presAssocID="{1D9BD146-1BB1-4DC1-B09F-188914B4B0DB}" presName="compNode" presStyleCnt="0"/>
      <dgm:spPr/>
    </dgm:pt>
    <dgm:pt modelId="{2FF2345A-3D74-436C-B071-320374B58727}" type="pres">
      <dgm:prSet presAssocID="{1D9BD146-1BB1-4DC1-B09F-188914B4B0DB}" presName="dummyConnPt" presStyleCnt="0"/>
      <dgm:spPr/>
    </dgm:pt>
    <dgm:pt modelId="{D4AA132A-9174-4F29-BAA9-D46F1F5051AB}" type="pres">
      <dgm:prSet presAssocID="{1D9BD146-1BB1-4DC1-B09F-188914B4B0DB}" presName="node" presStyleLbl="node1" presStyleIdx="1" presStyleCnt="12">
        <dgm:presLayoutVars>
          <dgm:bulletEnabled val="1"/>
        </dgm:presLayoutVars>
      </dgm:prSet>
      <dgm:spPr/>
      <dgm:t>
        <a:bodyPr/>
        <a:lstStyle/>
        <a:p>
          <a:endParaRPr lang="en-US"/>
        </a:p>
      </dgm:t>
    </dgm:pt>
    <dgm:pt modelId="{A375B9FB-3B27-46C7-B577-2509E12EE2DC}" type="pres">
      <dgm:prSet presAssocID="{97C74E74-C3FB-430D-84DF-F05937076EBE}" presName="sibTrans" presStyleLbl="bgSibTrans2D1" presStyleIdx="1" presStyleCnt="11"/>
      <dgm:spPr/>
      <dgm:t>
        <a:bodyPr/>
        <a:lstStyle/>
        <a:p>
          <a:endParaRPr lang="en-US"/>
        </a:p>
      </dgm:t>
    </dgm:pt>
    <dgm:pt modelId="{F7E20F8F-8598-4EC1-A847-487E84E3CD25}" type="pres">
      <dgm:prSet presAssocID="{1F6D9AF4-A3F2-4E6D-8514-CF911A53483E}" presName="compNode" presStyleCnt="0"/>
      <dgm:spPr/>
    </dgm:pt>
    <dgm:pt modelId="{77488D33-43FE-4036-BA69-84BD509BC96E}" type="pres">
      <dgm:prSet presAssocID="{1F6D9AF4-A3F2-4E6D-8514-CF911A53483E}" presName="dummyConnPt" presStyleCnt="0"/>
      <dgm:spPr/>
    </dgm:pt>
    <dgm:pt modelId="{317C42DB-3A72-4BFE-8FF5-1CA3D4CA22DE}" type="pres">
      <dgm:prSet presAssocID="{1F6D9AF4-A3F2-4E6D-8514-CF911A53483E}" presName="node" presStyleLbl="node1" presStyleIdx="2" presStyleCnt="12">
        <dgm:presLayoutVars>
          <dgm:bulletEnabled val="1"/>
        </dgm:presLayoutVars>
      </dgm:prSet>
      <dgm:spPr/>
      <dgm:t>
        <a:bodyPr/>
        <a:lstStyle/>
        <a:p>
          <a:endParaRPr lang="en-US"/>
        </a:p>
      </dgm:t>
    </dgm:pt>
    <dgm:pt modelId="{716CD47E-9210-4514-90A4-5F66FBE9B5C3}" type="pres">
      <dgm:prSet presAssocID="{04FF6C34-1328-49D8-8253-8F8F99A4C463}" presName="sibTrans" presStyleLbl="bgSibTrans2D1" presStyleIdx="2" presStyleCnt="11"/>
      <dgm:spPr/>
      <dgm:t>
        <a:bodyPr/>
        <a:lstStyle/>
        <a:p>
          <a:endParaRPr lang="en-US"/>
        </a:p>
      </dgm:t>
    </dgm:pt>
    <dgm:pt modelId="{823B6430-446C-4789-A642-4D9DC565F9AF}" type="pres">
      <dgm:prSet presAssocID="{5E5B6B4A-0919-409E-BBCF-7C208F2A9366}" presName="compNode" presStyleCnt="0"/>
      <dgm:spPr/>
    </dgm:pt>
    <dgm:pt modelId="{6EC57821-29B2-4B40-9771-4ECDD584B8B4}" type="pres">
      <dgm:prSet presAssocID="{5E5B6B4A-0919-409E-BBCF-7C208F2A9366}" presName="dummyConnPt" presStyleCnt="0"/>
      <dgm:spPr/>
    </dgm:pt>
    <dgm:pt modelId="{052C122C-34AC-4CB8-8429-938FF043A7EC}" type="pres">
      <dgm:prSet presAssocID="{5E5B6B4A-0919-409E-BBCF-7C208F2A9366}" presName="node" presStyleLbl="node1" presStyleIdx="3" presStyleCnt="12">
        <dgm:presLayoutVars>
          <dgm:bulletEnabled val="1"/>
        </dgm:presLayoutVars>
      </dgm:prSet>
      <dgm:spPr/>
      <dgm:t>
        <a:bodyPr/>
        <a:lstStyle/>
        <a:p>
          <a:endParaRPr lang="en-US"/>
        </a:p>
      </dgm:t>
    </dgm:pt>
    <dgm:pt modelId="{4D63BDE4-9D97-41AA-B6FD-8A2E396DBB2A}" type="pres">
      <dgm:prSet presAssocID="{E94C9DD2-00BC-45F9-9BF2-97515B064537}" presName="sibTrans" presStyleLbl="bgSibTrans2D1" presStyleIdx="3" presStyleCnt="11"/>
      <dgm:spPr/>
      <dgm:t>
        <a:bodyPr/>
        <a:lstStyle/>
        <a:p>
          <a:endParaRPr lang="en-US"/>
        </a:p>
      </dgm:t>
    </dgm:pt>
    <dgm:pt modelId="{B17F9B60-3520-4F58-864C-887AAEF9A00B}" type="pres">
      <dgm:prSet presAssocID="{42FE9038-4187-45E6-840F-35A16CAD3151}" presName="compNode" presStyleCnt="0"/>
      <dgm:spPr/>
    </dgm:pt>
    <dgm:pt modelId="{CFA856ED-5A46-41EA-B60D-7B49B931578A}" type="pres">
      <dgm:prSet presAssocID="{42FE9038-4187-45E6-840F-35A16CAD3151}" presName="dummyConnPt" presStyleCnt="0"/>
      <dgm:spPr/>
    </dgm:pt>
    <dgm:pt modelId="{477C5E92-68D1-444B-9EDF-F3FE5581A062}" type="pres">
      <dgm:prSet presAssocID="{42FE9038-4187-45E6-840F-35A16CAD3151}" presName="node" presStyleLbl="node1" presStyleIdx="4" presStyleCnt="12">
        <dgm:presLayoutVars>
          <dgm:bulletEnabled val="1"/>
        </dgm:presLayoutVars>
      </dgm:prSet>
      <dgm:spPr/>
      <dgm:t>
        <a:bodyPr/>
        <a:lstStyle/>
        <a:p>
          <a:endParaRPr lang="en-US"/>
        </a:p>
      </dgm:t>
    </dgm:pt>
    <dgm:pt modelId="{FDE2B4C1-7008-4817-8163-8FF7F93EB591}" type="pres">
      <dgm:prSet presAssocID="{D7E842CF-EB9C-4A6E-B228-54DE4DDD4894}" presName="sibTrans" presStyleLbl="bgSibTrans2D1" presStyleIdx="4" presStyleCnt="11"/>
      <dgm:spPr/>
      <dgm:t>
        <a:bodyPr/>
        <a:lstStyle/>
        <a:p>
          <a:endParaRPr lang="en-US"/>
        </a:p>
      </dgm:t>
    </dgm:pt>
    <dgm:pt modelId="{81A57DD5-F32D-462B-A2D7-D4A0E01548C2}" type="pres">
      <dgm:prSet presAssocID="{041B2034-9BD2-4ED0-BFB5-0C92BC384CA8}" presName="compNode" presStyleCnt="0"/>
      <dgm:spPr/>
    </dgm:pt>
    <dgm:pt modelId="{53CA5EEA-CC08-4A47-84E5-6037C7601032}" type="pres">
      <dgm:prSet presAssocID="{041B2034-9BD2-4ED0-BFB5-0C92BC384CA8}" presName="dummyConnPt" presStyleCnt="0"/>
      <dgm:spPr/>
    </dgm:pt>
    <dgm:pt modelId="{4799DB55-E092-4D27-9803-EC39FF54F75E}" type="pres">
      <dgm:prSet presAssocID="{041B2034-9BD2-4ED0-BFB5-0C92BC384CA8}" presName="node" presStyleLbl="node1" presStyleIdx="5" presStyleCnt="12">
        <dgm:presLayoutVars>
          <dgm:bulletEnabled val="1"/>
        </dgm:presLayoutVars>
      </dgm:prSet>
      <dgm:spPr/>
      <dgm:t>
        <a:bodyPr/>
        <a:lstStyle/>
        <a:p>
          <a:endParaRPr lang="en-US"/>
        </a:p>
      </dgm:t>
    </dgm:pt>
    <dgm:pt modelId="{37B2DD70-A439-48C4-A99A-ED971AB814B0}" type="pres">
      <dgm:prSet presAssocID="{C52AEF9D-7CEB-4CD8-83FC-8EF43063C1E0}" presName="sibTrans" presStyleLbl="bgSibTrans2D1" presStyleIdx="5" presStyleCnt="11"/>
      <dgm:spPr/>
      <dgm:t>
        <a:bodyPr/>
        <a:lstStyle/>
        <a:p>
          <a:endParaRPr lang="en-US"/>
        </a:p>
      </dgm:t>
    </dgm:pt>
    <dgm:pt modelId="{53E30437-4546-468D-97A8-A7BA9D6A1189}" type="pres">
      <dgm:prSet presAssocID="{1DEA1AE7-6952-460A-8D6E-1CEC2D0E1FDD}" presName="compNode" presStyleCnt="0"/>
      <dgm:spPr/>
    </dgm:pt>
    <dgm:pt modelId="{95574E78-3D54-49AF-BCFD-34EAAF3C4875}" type="pres">
      <dgm:prSet presAssocID="{1DEA1AE7-6952-460A-8D6E-1CEC2D0E1FDD}" presName="dummyConnPt" presStyleCnt="0"/>
      <dgm:spPr/>
    </dgm:pt>
    <dgm:pt modelId="{F80817AF-0A6C-4E5E-AE4C-7A6C9B10A725}" type="pres">
      <dgm:prSet presAssocID="{1DEA1AE7-6952-460A-8D6E-1CEC2D0E1FDD}" presName="node" presStyleLbl="node1" presStyleIdx="6" presStyleCnt="12">
        <dgm:presLayoutVars>
          <dgm:bulletEnabled val="1"/>
        </dgm:presLayoutVars>
      </dgm:prSet>
      <dgm:spPr/>
      <dgm:t>
        <a:bodyPr/>
        <a:lstStyle/>
        <a:p>
          <a:endParaRPr lang="en-US"/>
        </a:p>
      </dgm:t>
    </dgm:pt>
    <dgm:pt modelId="{820E89FA-857F-46FF-9A46-AC16BBA53B12}" type="pres">
      <dgm:prSet presAssocID="{5BC5BD0D-9B75-40A7-9B93-FA9157FD39F5}" presName="sibTrans" presStyleLbl="bgSibTrans2D1" presStyleIdx="6" presStyleCnt="11"/>
      <dgm:spPr/>
      <dgm:t>
        <a:bodyPr/>
        <a:lstStyle/>
        <a:p>
          <a:endParaRPr lang="en-US"/>
        </a:p>
      </dgm:t>
    </dgm:pt>
    <dgm:pt modelId="{EC94B3BF-4F05-4FE9-A3FF-83AF4EE60BD8}" type="pres">
      <dgm:prSet presAssocID="{B5C86F34-64F6-4E6B-8825-4B4248990825}" presName="compNode" presStyleCnt="0"/>
      <dgm:spPr/>
    </dgm:pt>
    <dgm:pt modelId="{82F0EAC3-7EF6-4AC6-9073-9B65A3081ABA}" type="pres">
      <dgm:prSet presAssocID="{B5C86F34-64F6-4E6B-8825-4B4248990825}" presName="dummyConnPt" presStyleCnt="0"/>
      <dgm:spPr/>
    </dgm:pt>
    <dgm:pt modelId="{D9BB916A-1D70-4F07-B853-F9630E5EDAD4}" type="pres">
      <dgm:prSet presAssocID="{B5C86F34-64F6-4E6B-8825-4B4248990825}" presName="node" presStyleLbl="node1" presStyleIdx="7" presStyleCnt="12">
        <dgm:presLayoutVars>
          <dgm:bulletEnabled val="1"/>
        </dgm:presLayoutVars>
      </dgm:prSet>
      <dgm:spPr/>
      <dgm:t>
        <a:bodyPr/>
        <a:lstStyle/>
        <a:p>
          <a:endParaRPr lang="en-US"/>
        </a:p>
      </dgm:t>
    </dgm:pt>
    <dgm:pt modelId="{CE51294E-A018-4B31-8B81-A6A01D9D460E}" type="pres">
      <dgm:prSet presAssocID="{F759C150-C341-4E48-9CE4-B8BC6C0DFBDA}" presName="sibTrans" presStyleLbl="bgSibTrans2D1" presStyleIdx="7" presStyleCnt="11"/>
      <dgm:spPr/>
      <dgm:t>
        <a:bodyPr/>
        <a:lstStyle/>
        <a:p>
          <a:endParaRPr lang="en-US"/>
        </a:p>
      </dgm:t>
    </dgm:pt>
    <dgm:pt modelId="{62072835-0351-4FDB-B48B-500512DFBE4F}" type="pres">
      <dgm:prSet presAssocID="{209590EC-AC10-4DBA-ADE4-A1BF53741546}" presName="compNode" presStyleCnt="0"/>
      <dgm:spPr/>
    </dgm:pt>
    <dgm:pt modelId="{955986BE-6A5A-4489-8947-82647E33B9C6}" type="pres">
      <dgm:prSet presAssocID="{209590EC-AC10-4DBA-ADE4-A1BF53741546}" presName="dummyConnPt" presStyleCnt="0"/>
      <dgm:spPr/>
    </dgm:pt>
    <dgm:pt modelId="{057FCCD9-56A4-4397-9DF9-047744E5EA31}" type="pres">
      <dgm:prSet presAssocID="{209590EC-AC10-4DBA-ADE4-A1BF53741546}" presName="node" presStyleLbl="node1" presStyleIdx="8" presStyleCnt="12">
        <dgm:presLayoutVars>
          <dgm:bulletEnabled val="1"/>
        </dgm:presLayoutVars>
      </dgm:prSet>
      <dgm:spPr/>
      <dgm:t>
        <a:bodyPr/>
        <a:lstStyle/>
        <a:p>
          <a:endParaRPr lang="en-US"/>
        </a:p>
      </dgm:t>
    </dgm:pt>
    <dgm:pt modelId="{4C143DE2-D2F8-4847-B097-2A93AEE01D38}" type="pres">
      <dgm:prSet presAssocID="{B696B2E1-5CCA-4ABA-B400-F9427B8FAA61}" presName="sibTrans" presStyleLbl="bgSibTrans2D1" presStyleIdx="8" presStyleCnt="11"/>
      <dgm:spPr/>
      <dgm:t>
        <a:bodyPr/>
        <a:lstStyle/>
        <a:p>
          <a:endParaRPr lang="en-US"/>
        </a:p>
      </dgm:t>
    </dgm:pt>
    <dgm:pt modelId="{90674AFF-41FF-4679-B310-33D3F36D91B3}" type="pres">
      <dgm:prSet presAssocID="{ABDEBB23-2D89-4C59-BBC0-691D4B3A3F98}" presName="compNode" presStyleCnt="0"/>
      <dgm:spPr/>
    </dgm:pt>
    <dgm:pt modelId="{AACF21D8-364C-4D41-854A-4DA8288FE73A}" type="pres">
      <dgm:prSet presAssocID="{ABDEBB23-2D89-4C59-BBC0-691D4B3A3F98}" presName="dummyConnPt" presStyleCnt="0"/>
      <dgm:spPr/>
    </dgm:pt>
    <dgm:pt modelId="{78EE8CC8-244C-4DB6-BBCF-14B3035980F5}" type="pres">
      <dgm:prSet presAssocID="{ABDEBB23-2D89-4C59-BBC0-691D4B3A3F98}" presName="node" presStyleLbl="node1" presStyleIdx="9" presStyleCnt="12">
        <dgm:presLayoutVars>
          <dgm:bulletEnabled val="1"/>
        </dgm:presLayoutVars>
      </dgm:prSet>
      <dgm:spPr/>
      <dgm:t>
        <a:bodyPr/>
        <a:lstStyle/>
        <a:p>
          <a:endParaRPr lang="en-US"/>
        </a:p>
      </dgm:t>
    </dgm:pt>
    <dgm:pt modelId="{F11CBE53-D9FB-4F06-920A-9D6F94CFB4DA}" type="pres">
      <dgm:prSet presAssocID="{BB20BCE3-45C4-483F-ACAB-B5C1331369BE}" presName="sibTrans" presStyleLbl="bgSibTrans2D1" presStyleIdx="9" presStyleCnt="11"/>
      <dgm:spPr/>
      <dgm:t>
        <a:bodyPr/>
        <a:lstStyle/>
        <a:p>
          <a:endParaRPr lang="en-US"/>
        </a:p>
      </dgm:t>
    </dgm:pt>
    <dgm:pt modelId="{FCE5DFE4-5122-4217-AF97-1D6022117858}" type="pres">
      <dgm:prSet presAssocID="{A618CF26-11F6-453C-A820-830442AA72EF}" presName="compNode" presStyleCnt="0"/>
      <dgm:spPr/>
    </dgm:pt>
    <dgm:pt modelId="{73103B97-11F4-4050-BB20-E69B45F25CDE}" type="pres">
      <dgm:prSet presAssocID="{A618CF26-11F6-453C-A820-830442AA72EF}" presName="dummyConnPt" presStyleCnt="0"/>
      <dgm:spPr/>
    </dgm:pt>
    <dgm:pt modelId="{71017DDD-1E92-4112-84CD-5AD08AC929A3}" type="pres">
      <dgm:prSet presAssocID="{A618CF26-11F6-453C-A820-830442AA72EF}" presName="node" presStyleLbl="node1" presStyleIdx="10" presStyleCnt="12">
        <dgm:presLayoutVars>
          <dgm:bulletEnabled val="1"/>
        </dgm:presLayoutVars>
      </dgm:prSet>
      <dgm:spPr/>
      <dgm:t>
        <a:bodyPr/>
        <a:lstStyle/>
        <a:p>
          <a:endParaRPr lang="en-US"/>
        </a:p>
      </dgm:t>
    </dgm:pt>
    <dgm:pt modelId="{DE85CAF4-A357-4FF9-A7F5-75AA91332B64}" type="pres">
      <dgm:prSet presAssocID="{FA267EEF-D504-4AD9-8BD2-D32C07CF8565}" presName="sibTrans" presStyleLbl="bgSibTrans2D1" presStyleIdx="10" presStyleCnt="11"/>
      <dgm:spPr/>
      <dgm:t>
        <a:bodyPr/>
        <a:lstStyle/>
        <a:p>
          <a:endParaRPr lang="en-US"/>
        </a:p>
      </dgm:t>
    </dgm:pt>
    <dgm:pt modelId="{28F91C97-C88A-457D-A0B8-986B52D4FAA1}" type="pres">
      <dgm:prSet presAssocID="{36EEF6B2-A9FC-4FF8-9934-BD89D1FE809F}" presName="compNode" presStyleCnt="0"/>
      <dgm:spPr/>
    </dgm:pt>
    <dgm:pt modelId="{234E4C9D-0393-449B-ACF5-7F36D7EF7D53}" type="pres">
      <dgm:prSet presAssocID="{36EEF6B2-A9FC-4FF8-9934-BD89D1FE809F}" presName="dummyConnPt" presStyleCnt="0"/>
      <dgm:spPr/>
    </dgm:pt>
    <dgm:pt modelId="{BF81B86B-CDD6-4797-84D8-914A38C643A6}" type="pres">
      <dgm:prSet presAssocID="{36EEF6B2-A9FC-4FF8-9934-BD89D1FE809F}" presName="node" presStyleLbl="node1" presStyleIdx="11" presStyleCnt="12">
        <dgm:presLayoutVars>
          <dgm:bulletEnabled val="1"/>
        </dgm:presLayoutVars>
      </dgm:prSet>
      <dgm:spPr/>
      <dgm:t>
        <a:bodyPr/>
        <a:lstStyle/>
        <a:p>
          <a:endParaRPr lang="en-US"/>
        </a:p>
      </dgm:t>
    </dgm:pt>
  </dgm:ptLst>
  <dgm:cxnLst>
    <dgm:cxn modelId="{65447DFE-C6C9-4C2B-9455-58A51763262F}" type="presOf" srcId="{97C74E74-C3FB-430D-84DF-F05937076EBE}" destId="{A375B9FB-3B27-46C7-B577-2509E12EE2DC}" srcOrd="0" destOrd="0" presId="urn:microsoft.com/office/officeart/2005/8/layout/bProcess4"/>
    <dgm:cxn modelId="{34381A83-9445-48D6-A683-6D51E6FDC001}" srcId="{C55FF0CD-7834-4D85-A0BA-DB3C6FE875A0}" destId="{041B2034-9BD2-4ED0-BFB5-0C92BC384CA8}" srcOrd="5" destOrd="0" parTransId="{763B94B1-9C62-4821-B076-5709E1447836}" sibTransId="{C52AEF9D-7CEB-4CD8-83FC-8EF43063C1E0}"/>
    <dgm:cxn modelId="{D93C1167-00F0-4F7D-A6B5-661EB5F19BA2}" srcId="{C55FF0CD-7834-4D85-A0BA-DB3C6FE875A0}" destId="{A618CF26-11F6-453C-A820-830442AA72EF}" srcOrd="10" destOrd="0" parTransId="{B6851888-3813-4785-B1C4-3088D7383F8B}" sibTransId="{FA267EEF-D504-4AD9-8BD2-D32C07CF8565}"/>
    <dgm:cxn modelId="{1AFC4B31-4202-4AB8-8D6B-E8B66695326E}" srcId="{C55FF0CD-7834-4D85-A0BA-DB3C6FE875A0}" destId="{42FE9038-4187-45E6-840F-35A16CAD3151}" srcOrd="4" destOrd="0" parTransId="{91105064-6F23-47B8-B4F0-3747FA8A500A}" sibTransId="{D7E842CF-EB9C-4A6E-B228-54DE4DDD4894}"/>
    <dgm:cxn modelId="{DD95F03F-9BC0-42B4-AB62-1F8B68D856C7}" srcId="{C55FF0CD-7834-4D85-A0BA-DB3C6FE875A0}" destId="{1D9BD146-1BB1-4DC1-B09F-188914B4B0DB}" srcOrd="1" destOrd="0" parTransId="{3E760981-E23F-4B5B-8A9B-E8304B94D085}" sibTransId="{97C74E74-C3FB-430D-84DF-F05937076EBE}"/>
    <dgm:cxn modelId="{0168E230-6158-4D9F-83AB-2424A65F1BE3}" type="presOf" srcId="{04FF6C34-1328-49D8-8253-8F8F99A4C463}" destId="{716CD47E-9210-4514-90A4-5F66FBE9B5C3}" srcOrd="0" destOrd="0" presId="urn:microsoft.com/office/officeart/2005/8/layout/bProcess4"/>
    <dgm:cxn modelId="{B9FA6C15-6B26-45DF-95B9-0CAE520A1473}" srcId="{C55FF0CD-7834-4D85-A0BA-DB3C6FE875A0}" destId="{36EEF6B2-A9FC-4FF8-9934-BD89D1FE809F}" srcOrd="11" destOrd="0" parTransId="{B4601CF1-41BA-4300-A556-C7EEBC37D870}" sibTransId="{DCD16DFB-7D92-4D96-9874-038A0F766B0F}"/>
    <dgm:cxn modelId="{FD878DED-47B5-4915-B17E-931725FDC39E}" type="presOf" srcId="{B5C86F34-64F6-4E6B-8825-4B4248990825}" destId="{D9BB916A-1D70-4F07-B853-F9630E5EDAD4}" srcOrd="0" destOrd="0" presId="urn:microsoft.com/office/officeart/2005/8/layout/bProcess4"/>
    <dgm:cxn modelId="{BF4E497A-DFD8-4B75-9805-D0C563C61260}" type="presOf" srcId="{041B2034-9BD2-4ED0-BFB5-0C92BC384CA8}" destId="{4799DB55-E092-4D27-9803-EC39FF54F75E}" srcOrd="0" destOrd="0" presId="urn:microsoft.com/office/officeart/2005/8/layout/bProcess4"/>
    <dgm:cxn modelId="{426A97F9-2863-4AA9-9FAF-8556103E1348}" type="presOf" srcId="{ABDEBB23-2D89-4C59-BBC0-691D4B3A3F98}" destId="{78EE8CC8-244C-4DB6-BBCF-14B3035980F5}" srcOrd="0" destOrd="0" presId="urn:microsoft.com/office/officeart/2005/8/layout/bProcess4"/>
    <dgm:cxn modelId="{C8B56EC8-0B06-45E2-B444-505F189659A9}" type="presOf" srcId="{F759C150-C341-4E48-9CE4-B8BC6C0DFBDA}" destId="{CE51294E-A018-4B31-8B81-A6A01D9D460E}" srcOrd="0" destOrd="0" presId="urn:microsoft.com/office/officeart/2005/8/layout/bProcess4"/>
    <dgm:cxn modelId="{21B9CECE-1325-4B31-99DF-9C641F8BDA12}" type="presOf" srcId="{D7E842CF-EB9C-4A6E-B228-54DE4DDD4894}" destId="{FDE2B4C1-7008-4817-8163-8FF7F93EB591}" srcOrd="0" destOrd="0" presId="urn:microsoft.com/office/officeart/2005/8/layout/bProcess4"/>
    <dgm:cxn modelId="{FB64ABFA-5738-40D8-823E-0D2A286EA883}" srcId="{C55FF0CD-7834-4D85-A0BA-DB3C6FE875A0}" destId="{1DEA1AE7-6952-460A-8D6E-1CEC2D0E1FDD}" srcOrd="6" destOrd="0" parTransId="{53E43D73-F853-4EC7-8B2E-4170B680ACBC}" sibTransId="{5BC5BD0D-9B75-40A7-9B93-FA9157FD39F5}"/>
    <dgm:cxn modelId="{7D96E147-BFCA-4117-89B7-9BACD19ED46B}" srcId="{C55FF0CD-7834-4D85-A0BA-DB3C6FE875A0}" destId="{ABDEBB23-2D89-4C59-BBC0-691D4B3A3F98}" srcOrd="9" destOrd="0" parTransId="{926BB29E-0AEE-47CD-BBBD-E05740FB7035}" sibTransId="{BB20BCE3-45C4-483F-ACAB-B5C1331369BE}"/>
    <dgm:cxn modelId="{42D4FCED-FFBB-4C0A-96A9-29C725CB8EC5}" type="presOf" srcId="{1D9BD146-1BB1-4DC1-B09F-188914B4B0DB}" destId="{D4AA132A-9174-4F29-BAA9-D46F1F5051AB}" srcOrd="0" destOrd="0" presId="urn:microsoft.com/office/officeart/2005/8/layout/bProcess4"/>
    <dgm:cxn modelId="{80B94549-DFB6-4131-9454-391529CD2FB7}" type="presOf" srcId="{BB20BCE3-45C4-483F-ACAB-B5C1331369BE}" destId="{F11CBE53-D9FB-4F06-920A-9D6F94CFB4DA}" srcOrd="0" destOrd="0" presId="urn:microsoft.com/office/officeart/2005/8/layout/bProcess4"/>
    <dgm:cxn modelId="{1B2C4CD6-6506-47D2-85D5-0026958C69FA}" srcId="{C55FF0CD-7834-4D85-A0BA-DB3C6FE875A0}" destId="{5E5B6B4A-0919-409E-BBCF-7C208F2A9366}" srcOrd="3" destOrd="0" parTransId="{15CF4492-958F-40DC-BB4E-28C1701B52BC}" sibTransId="{E94C9DD2-00BC-45F9-9BF2-97515B064537}"/>
    <dgm:cxn modelId="{7321035A-7ED8-4894-8C85-F1094480898A}" type="presOf" srcId="{42FE9038-4187-45E6-840F-35A16CAD3151}" destId="{477C5E92-68D1-444B-9EDF-F3FE5581A062}" srcOrd="0" destOrd="0" presId="urn:microsoft.com/office/officeart/2005/8/layout/bProcess4"/>
    <dgm:cxn modelId="{DB3CDBE9-E98B-435C-99AD-7259D74C56FA}" type="presOf" srcId="{0BD6719B-41C5-4892-932C-89649E85BD4B}" destId="{B23EC31D-F310-4FA2-8832-B98A5687FBAF}" srcOrd="0" destOrd="0" presId="urn:microsoft.com/office/officeart/2005/8/layout/bProcess4"/>
    <dgm:cxn modelId="{7DBF5917-6CA8-4CC9-9C2A-43C017FE96D6}" type="presOf" srcId="{FA267EEF-D504-4AD9-8BD2-D32C07CF8565}" destId="{DE85CAF4-A357-4FF9-A7F5-75AA91332B64}" srcOrd="0" destOrd="0" presId="urn:microsoft.com/office/officeart/2005/8/layout/bProcess4"/>
    <dgm:cxn modelId="{713AB549-0B91-4605-A055-4F264B391A94}" type="presOf" srcId="{5E5B6B4A-0919-409E-BBCF-7C208F2A9366}" destId="{052C122C-34AC-4CB8-8429-938FF043A7EC}" srcOrd="0" destOrd="0" presId="urn:microsoft.com/office/officeart/2005/8/layout/bProcess4"/>
    <dgm:cxn modelId="{7511A452-C938-42B7-AC47-1F732043444D}" type="presOf" srcId="{A618CF26-11F6-453C-A820-830442AA72EF}" destId="{71017DDD-1E92-4112-84CD-5AD08AC929A3}" srcOrd="0" destOrd="0" presId="urn:microsoft.com/office/officeart/2005/8/layout/bProcess4"/>
    <dgm:cxn modelId="{704984E8-08F1-465D-9E1C-E239C6379403}" type="presOf" srcId="{36EEF6B2-A9FC-4FF8-9934-BD89D1FE809F}" destId="{BF81B86B-CDD6-4797-84D8-914A38C643A6}" srcOrd="0" destOrd="0" presId="urn:microsoft.com/office/officeart/2005/8/layout/bProcess4"/>
    <dgm:cxn modelId="{E1E3CC4E-810D-41FD-B6C7-618B4FA98C6C}" srcId="{C55FF0CD-7834-4D85-A0BA-DB3C6FE875A0}" destId="{0BD6719B-41C5-4892-932C-89649E85BD4B}" srcOrd="0" destOrd="0" parTransId="{E5F26E4F-FEAC-4E6C-8CBC-661F0AE8FEE1}" sibTransId="{5FCB13D2-9C2D-4425-B9A7-0079930D3E02}"/>
    <dgm:cxn modelId="{BB506946-3599-4931-A089-851295545B49}" type="presOf" srcId="{1DEA1AE7-6952-460A-8D6E-1CEC2D0E1FDD}" destId="{F80817AF-0A6C-4E5E-AE4C-7A6C9B10A725}" srcOrd="0" destOrd="0" presId="urn:microsoft.com/office/officeart/2005/8/layout/bProcess4"/>
    <dgm:cxn modelId="{1722F6E1-9183-4D6D-BD78-51B74B7902D2}" type="presOf" srcId="{209590EC-AC10-4DBA-ADE4-A1BF53741546}" destId="{057FCCD9-56A4-4397-9DF9-047744E5EA31}" srcOrd="0" destOrd="0" presId="urn:microsoft.com/office/officeart/2005/8/layout/bProcess4"/>
    <dgm:cxn modelId="{C6EF17E9-0D46-4D75-97BF-20BFCF5406A2}" type="presOf" srcId="{1F6D9AF4-A3F2-4E6D-8514-CF911A53483E}" destId="{317C42DB-3A72-4BFE-8FF5-1CA3D4CA22DE}" srcOrd="0" destOrd="0" presId="urn:microsoft.com/office/officeart/2005/8/layout/bProcess4"/>
    <dgm:cxn modelId="{C7620E5E-4D18-475C-8581-5FC1CAEC3F58}" srcId="{C55FF0CD-7834-4D85-A0BA-DB3C6FE875A0}" destId="{B5C86F34-64F6-4E6B-8825-4B4248990825}" srcOrd="7" destOrd="0" parTransId="{0BD702B8-BD98-4970-969F-286CB2959F72}" sibTransId="{F759C150-C341-4E48-9CE4-B8BC6C0DFBDA}"/>
    <dgm:cxn modelId="{69973F43-3A48-409B-AD44-41DA701226A1}" type="presOf" srcId="{5FCB13D2-9C2D-4425-B9A7-0079930D3E02}" destId="{328C657B-2028-4151-B759-137E5AFEA2A1}" srcOrd="0" destOrd="0" presId="urn:microsoft.com/office/officeart/2005/8/layout/bProcess4"/>
    <dgm:cxn modelId="{6CBEF27E-E2C2-4BE1-8DF3-1AA210C7E15A}" type="presOf" srcId="{C55FF0CD-7834-4D85-A0BA-DB3C6FE875A0}" destId="{593CA63C-7B94-42E6-B742-55E48ADE6EE5}" srcOrd="0" destOrd="0" presId="urn:microsoft.com/office/officeart/2005/8/layout/bProcess4"/>
    <dgm:cxn modelId="{F90F7161-4EEB-4DCF-AFCE-2F2860211E79}" srcId="{C55FF0CD-7834-4D85-A0BA-DB3C6FE875A0}" destId="{1F6D9AF4-A3F2-4E6D-8514-CF911A53483E}" srcOrd="2" destOrd="0" parTransId="{A30B27EB-BE4C-495E-B040-CDC54D024637}" sibTransId="{04FF6C34-1328-49D8-8253-8F8F99A4C463}"/>
    <dgm:cxn modelId="{56CF9A3A-B5B0-416E-8796-A73B71A842C4}" type="presOf" srcId="{E94C9DD2-00BC-45F9-9BF2-97515B064537}" destId="{4D63BDE4-9D97-41AA-B6FD-8A2E396DBB2A}" srcOrd="0" destOrd="0" presId="urn:microsoft.com/office/officeart/2005/8/layout/bProcess4"/>
    <dgm:cxn modelId="{C35F4109-58FC-4255-9403-D122B30225DE}" type="presOf" srcId="{C52AEF9D-7CEB-4CD8-83FC-8EF43063C1E0}" destId="{37B2DD70-A439-48C4-A99A-ED971AB814B0}" srcOrd="0" destOrd="0" presId="urn:microsoft.com/office/officeart/2005/8/layout/bProcess4"/>
    <dgm:cxn modelId="{F745E1A4-F138-4ADA-A573-5EBDC61327B2}" type="presOf" srcId="{B696B2E1-5CCA-4ABA-B400-F9427B8FAA61}" destId="{4C143DE2-D2F8-4847-B097-2A93AEE01D38}" srcOrd="0" destOrd="0" presId="urn:microsoft.com/office/officeart/2005/8/layout/bProcess4"/>
    <dgm:cxn modelId="{FEA9B8E8-0343-4DEF-B7A4-3FD95E2F4DF3}" srcId="{C55FF0CD-7834-4D85-A0BA-DB3C6FE875A0}" destId="{209590EC-AC10-4DBA-ADE4-A1BF53741546}" srcOrd="8" destOrd="0" parTransId="{2946CA29-CBFF-4630-BE36-3AB0D779A389}" sibTransId="{B696B2E1-5CCA-4ABA-B400-F9427B8FAA61}"/>
    <dgm:cxn modelId="{901E827C-1804-42B2-9482-F1C20A4F02F9}" type="presOf" srcId="{5BC5BD0D-9B75-40A7-9B93-FA9157FD39F5}" destId="{820E89FA-857F-46FF-9A46-AC16BBA53B12}" srcOrd="0" destOrd="0" presId="urn:microsoft.com/office/officeart/2005/8/layout/bProcess4"/>
    <dgm:cxn modelId="{303A4ABD-1ED5-4FED-8AF6-0EDD8D29D8A3}" type="presParOf" srcId="{593CA63C-7B94-42E6-B742-55E48ADE6EE5}" destId="{22BB2AD1-C80E-419E-BFF0-1CDBF1D8F425}" srcOrd="0" destOrd="0" presId="urn:microsoft.com/office/officeart/2005/8/layout/bProcess4"/>
    <dgm:cxn modelId="{5FF009EA-765C-46EC-8AB5-631298B3DDCB}" type="presParOf" srcId="{22BB2AD1-C80E-419E-BFF0-1CDBF1D8F425}" destId="{9E7D49FB-94C3-4C1A-9EAA-E77826EDCD3D}" srcOrd="0" destOrd="0" presId="urn:microsoft.com/office/officeart/2005/8/layout/bProcess4"/>
    <dgm:cxn modelId="{7EEFA91B-6B13-4C72-B9F4-D3F45F333C37}" type="presParOf" srcId="{22BB2AD1-C80E-419E-BFF0-1CDBF1D8F425}" destId="{B23EC31D-F310-4FA2-8832-B98A5687FBAF}" srcOrd="1" destOrd="0" presId="urn:microsoft.com/office/officeart/2005/8/layout/bProcess4"/>
    <dgm:cxn modelId="{F86A606A-D628-4B03-99CC-D612F6EA1855}" type="presParOf" srcId="{593CA63C-7B94-42E6-B742-55E48ADE6EE5}" destId="{328C657B-2028-4151-B759-137E5AFEA2A1}" srcOrd="1" destOrd="0" presId="urn:microsoft.com/office/officeart/2005/8/layout/bProcess4"/>
    <dgm:cxn modelId="{77CFBBCF-B2CD-4BB2-A5E5-9FF8D7BDFEB4}" type="presParOf" srcId="{593CA63C-7B94-42E6-B742-55E48ADE6EE5}" destId="{7040715B-500C-443D-8842-E400B1F70CA0}" srcOrd="2" destOrd="0" presId="urn:microsoft.com/office/officeart/2005/8/layout/bProcess4"/>
    <dgm:cxn modelId="{FAE2F4D4-EC7D-46B0-B258-94DA39831DB5}" type="presParOf" srcId="{7040715B-500C-443D-8842-E400B1F70CA0}" destId="{2FF2345A-3D74-436C-B071-320374B58727}" srcOrd="0" destOrd="0" presId="urn:microsoft.com/office/officeart/2005/8/layout/bProcess4"/>
    <dgm:cxn modelId="{D59BAD4D-C484-4A94-95AB-F3160DDC0A2A}" type="presParOf" srcId="{7040715B-500C-443D-8842-E400B1F70CA0}" destId="{D4AA132A-9174-4F29-BAA9-D46F1F5051AB}" srcOrd="1" destOrd="0" presId="urn:microsoft.com/office/officeart/2005/8/layout/bProcess4"/>
    <dgm:cxn modelId="{A6D3CC9C-4400-49A1-B91C-B2A740E4F16F}" type="presParOf" srcId="{593CA63C-7B94-42E6-B742-55E48ADE6EE5}" destId="{A375B9FB-3B27-46C7-B577-2509E12EE2DC}" srcOrd="3" destOrd="0" presId="urn:microsoft.com/office/officeart/2005/8/layout/bProcess4"/>
    <dgm:cxn modelId="{71298F34-D880-472B-B1F9-312A7F8E3086}" type="presParOf" srcId="{593CA63C-7B94-42E6-B742-55E48ADE6EE5}" destId="{F7E20F8F-8598-4EC1-A847-487E84E3CD25}" srcOrd="4" destOrd="0" presId="urn:microsoft.com/office/officeart/2005/8/layout/bProcess4"/>
    <dgm:cxn modelId="{A4A0D218-D833-4A1F-A367-3A2B55A2EB1E}" type="presParOf" srcId="{F7E20F8F-8598-4EC1-A847-487E84E3CD25}" destId="{77488D33-43FE-4036-BA69-84BD509BC96E}" srcOrd="0" destOrd="0" presId="urn:microsoft.com/office/officeart/2005/8/layout/bProcess4"/>
    <dgm:cxn modelId="{6365EC61-420B-45E4-B95E-6C79CD55E47E}" type="presParOf" srcId="{F7E20F8F-8598-4EC1-A847-487E84E3CD25}" destId="{317C42DB-3A72-4BFE-8FF5-1CA3D4CA22DE}" srcOrd="1" destOrd="0" presId="urn:microsoft.com/office/officeart/2005/8/layout/bProcess4"/>
    <dgm:cxn modelId="{5A9EDDC7-73D4-4367-8F74-29CB8DA487A3}" type="presParOf" srcId="{593CA63C-7B94-42E6-B742-55E48ADE6EE5}" destId="{716CD47E-9210-4514-90A4-5F66FBE9B5C3}" srcOrd="5" destOrd="0" presId="urn:microsoft.com/office/officeart/2005/8/layout/bProcess4"/>
    <dgm:cxn modelId="{ECE373C5-AEDA-410C-8D91-AEA6CCA29D81}" type="presParOf" srcId="{593CA63C-7B94-42E6-B742-55E48ADE6EE5}" destId="{823B6430-446C-4789-A642-4D9DC565F9AF}" srcOrd="6" destOrd="0" presId="urn:microsoft.com/office/officeart/2005/8/layout/bProcess4"/>
    <dgm:cxn modelId="{D1974D32-417C-407C-8F11-C5CAFDC4CA93}" type="presParOf" srcId="{823B6430-446C-4789-A642-4D9DC565F9AF}" destId="{6EC57821-29B2-4B40-9771-4ECDD584B8B4}" srcOrd="0" destOrd="0" presId="urn:microsoft.com/office/officeart/2005/8/layout/bProcess4"/>
    <dgm:cxn modelId="{07856EBD-20B3-4438-ADAD-A5F4B7FD3D11}" type="presParOf" srcId="{823B6430-446C-4789-A642-4D9DC565F9AF}" destId="{052C122C-34AC-4CB8-8429-938FF043A7EC}" srcOrd="1" destOrd="0" presId="urn:microsoft.com/office/officeart/2005/8/layout/bProcess4"/>
    <dgm:cxn modelId="{4DB95F09-EBDC-4FFD-AF92-E9DF3FB54D43}" type="presParOf" srcId="{593CA63C-7B94-42E6-B742-55E48ADE6EE5}" destId="{4D63BDE4-9D97-41AA-B6FD-8A2E396DBB2A}" srcOrd="7" destOrd="0" presId="urn:microsoft.com/office/officeart/2005/8/layout/bProcess4"/>
    <dgm:cxn modelId="{B4AC6A8F-2C3C-457C-BB0C-E32B08410225}" type="presParOf" srcId="{593CA63C-7B94-42E6-B742-55E48ADE6EE5}" destId="{B17F9B60-3520-4F58-864C-887AAEF9A00B}" srcOrd="8" destOrd="0" presId="urn:microsoft.com/office/officeart/2005/8/layout/bProcess4"/>
    <dgm:cxn modelId="{29971BA7-19F7-4E6E-8D2B-D2129EE0DE6F}" type="presParOf" srcId="{B17F9B60-3520-4F58-864C-887AAEF9A00B}" destId="{CFA856ED-5A46-41EA-B60D-7B49B931578A}" srcOrd="0" destOrd="0" presId="urn:microsoft.com/office/officeart/2005/8/layout/bProcess4"/>
    <dgm:cxn modelId="{469DC9BC-D9EF-46F2-BAF9-E2FACF250C35}" type="presParOf" srcId="{B17F9B60-3520-4F58-864C-887AAEF9A00B}" destId="{477C5E92-68D1-444B-9EDF-F3FE5581A062}" srcOrd="1" destOrd="0" presId="urn:microsoft.com/office/officeart/2005/8/layout/bProcess4"/>
    <dgm:cxn modelId="{BD4F22E2-687B-411B-92CC-FCAA5DB2D0D6}" type="presParOf" srcId="{593CA63C-7B94-42E6-B742-55E48ADE6EE5}" destId="{FDE2B4C1-7008-4817-8163-8FF7F93EB591}" srcOrd="9" destOrd="0" presId="urn:microsoft.com/office/officeart/2005/8/layout/bProcess4"/>
    <dgm:cxn modelId="{482200C1-AC5E-4F6A-865D-0D42DE8490E3}" type="presParOf" srcId="{593CA63C-7B94-42E6-B742-55E48ADE6EE5}" destId="{81A57DD5-F32D-462B-A2D7-D4A0E01548C2}" srcOrd="10" destOrd="0" presId="urn:microsoft.com/office/officeart/2005/8/layout/bProcess4"/>
    <dgm:cxn modelId="{5BB75FFE-4F5D-437A-880F-651A61DC7EF1}" type="presParOf" srcId="{81A57DD5-F32D-462B-A2D7-D4A0E01548C2}" destId="{53CA5EEA-CC08-4A47-84E5-6037C7601032}" srcOrd="0" destOrd="0" presId="urn:microsoft.com/office/officeart/2005/8/layout/bProcess4"/>
    <dgm:cxn modelId="{CD884896-49D3-4DC1-9916-CDADE1496078}" type="presParOf" srcId="{81A57DD5-F32D-462B-A2D7-D4A0E01548C2}" destId="{4799DB55-E092-4D27-9803-EC39FF54F75E}" srcOrd="1" destOrd="0" presId="urn:microsoft.com/office/officeart/2005/8/layout/bProcess4"/>
    <dgm:cxn modelId="{F4450AF6-D4E9-4904-8D7F-AAE3869E9AAF}" type="presParOf" srcId="{593CA63C-7B94-42E6-B742-55E48ADE6EE5}" destId="{37B2DD70-A439-48C4-A99A-ED971AB814B0}" srcOrd="11" destOrd="0" presId="urn:microsoft.com/office/officeart/2005/8/layout/bProcess4"/>
    <dgm:cxn modelId="{A7563D2E-07FC-40B3-8D12-E41CCDD13193}" type="presParOf" srcId="{593CA63C-7B94-42E6-B742-55E48ADE6EE5}" destId="{53E30437-4546-468D-97A8-A7BA9D6A1189}" srcOrd="12" destOrd="0" presId="urn:microsoft.com/office/officeart/2005/8/layout/bProcess4"/>
    <dgm:cxn modelId="{E772A0DA-ACE0-4A80-A836-4BC3AEAED9A0}" type="presParOf" srcId="{53E30437-4546-468D-97A8-A7BA9D6A1189}" destId="{95574E78-3D54-49AF-BCFD-34EAAF3C4875}" srcOrd="0" destOrd="0" presId="urn:microsoft.com/office/officeart/2005/8/layout/bProcess4"/>
    <dgm:cxn modelId="{F981DF79-0056-44F3-BEDD-59AA171E8C5D}" type="presParOf" srcId="{53E30437-4546-468D-97A8-A7BA9D6A1189}" destId="{F80817AF-0A6C-4E5E-AE4C-7A6C9B10A725}" srcOrd="1" destOrd="0" presId="urn:microsoft.com/office/officeart/2005/8/layout/bProcess4"/>
    <dgm:cxn modelId="{9E8492D7-51A8-44E3-A9DC-D184AFF01524}" type="presParOf" srcId="{593CA63C-7B94-42E6-B742-55E48ADE6EE5}" destId="{820E89FA-857F-46FF-9A46-AC16BBA53B12}" srcOrd="13" destOrd="0" presId="urn:microsoft.com/office/officeart/2005/8/layout/bProcess4"/>
    <dgm:cxn modelId="{C75FC707-EAF5-4948-B029-C4E774826FF0}" type="presParOf" srcId="{593CA63C-7B94-42E6-B742-55E48ADE6EE5}" destId="{EC94B3BF-4F05-4FE9-A3FF-83AF4EE60BD8}" srcOrd="14" destOrd="0" presId="urn:microsoft.com/office/officeart/2005/8/layout/bProcess4"/>
    <dgm:cxn modelId="{C55B6641-00F7-45EA-978D-C64667770A7D}" type="presParOf" srcId="{EC94B3BF-4F05-4FE9-A3FF-83AF4EE60BD8}" destId="{82F0EAC3-7EF6-4AC6-9073-9B65A3081ABA}" srcOrd="0" destOrd="0" presId="urn:microsoft.com/office/officeart/2005/8/layout/bProcess4"/>
    <dgm:cxn modelId="{C4C51902-4BD7-4C41-9DA4-308A4741C258}" type="presParOf" srcId="{EC94B3BF-4F05-4FE9-A3FF-83AF4EE60BD8}" destId="{D9BB916A-1D70-4F07-B853-F9630E5EDAD4}" srcOrd="1" destOrd="0" presId="urn:microsoft.com/office/officeart/2005/8/layout/bProcess4"/>
    <dgm:cxn modelId="{A23B3702-A564-4F67-8CBF-A88DD5A2C3AF}" type="presParOf" srcId="{593CA63C-7B94-42E6-B742-55E48ADE6EE5}" destId="{CE51294E-A018-4B31-8B81-A6A01D9D460E}" srcOrd="15" destOrd="0" presId="urn:microsoft.com/office/officeart/2005/8/layout/bProcess4"/>
    <dgm:cxn modelId="{26F8A050-9799-4975-8CBC-5112B00350E3}" type="presParOf" srcId="{593CA63C-7B94-42E6-B742-55E48ADE6EE5}" destId="{62072835-0351-4FDB-B48B-500512DFBE4F}" srcOrd="16" destOrd="0" presId="urn:microsoft.com/office/officeart/2005/8/layout/bProcess4"/>
    <dgm:cxn modelId="{27585F78-4F55-42AE-B808-542CF8A7C027}" type="presParOf" srcId="{62072835-0351-4FDB-B48B-500512DFBE4F}" destId="{955986BE-6A5A-4489-8947-82647E33B9C6}" srcOrd="0" destOrd="0" presId="urn:microsoft.com/office/officeart/2005/8/layout/bProcess4"/>
    <dgm:cxn modelId="{5AEF99CB-FD7B-484A-97A8-D3A58F48C8EC}" type="presParOf" srcId="{62072835-0351-4FDB-B48B-500512DFBE4F}" destId="{057FCCD9-56A4-4397-9DF9-047744E5EA31}" srcOrd="1" destOrd="0" presId="urn:microsoft.com/office/officeart/2005/8/layout/bProcess4"/>
    <dgm:cxn modelId="{999BA744-994B-4468-A3CF-64688250D768}" type="presParOf" srcId="{593CA63C-7B94-42E6-B742-55E48ADE6EE5}" destId="{4C143DE2-D2F8-4847-B097-2A93AEE01D38}" srcOrd="17" destOrd="0" presId="urn:microsoft.com/office/officeart/2005/8/layout/bProcess4"/>
    <dgm:cxn modelId="{7F25B322-4ACC-4E3E-A7CF-FE77AC22B8C0}" type="presParOf" srcId="{593CA63C-7B94-42E6-B742-55E48ADE6EE5}" destId="{90674AFF-41FF-4679-B310-33D3F36D91B3}" srcOrd="18" destOrd="0" presId="urn:microsoft.com/office/officeart/2005/8/layout/bProcess4"/>
    <dgm:cxn modelId="{199F16E6-C5AC-4203-A118-3A1C5D067C31}" type="presParOf" srcId="{90674AFF-41FF-4679-B310-33D3F36D91B3}" destId="{AACF21D8-364C-4D41-854A-4DA8288FE73A}" srcOrd="0" destOrd="0" presId="urn:microsoft.com/office/officeart/2005/8/layout/bProcess4"/>
    <dgm:cxn modelId="{84D1269A-5302-4FCB-839C-2E3B94571198}" type="presParOf" srcId="{90674AFF-41FF-4679-B310-33D3F36D91B3}" destId="{78EE8CC8-244C-4DB6-BBCF-14B3035980F5}" srcOrd="1" destOrd="0" presId="urn:microsoft.com/office/officeart/2005/8/layout/bProcess4"/>
    <dgm:cxn modelId="{0BA35A54-C5A9-46FE-8E17-5F4AC8257199}" type="presParOf" srcId="{593CA63C-7B94-42E6-B742-55E48ADE6EE5}" destId="{F11CBE53-D9FB-4F06-920A-9D6F94CFB4DA}" srcOrd="19" destOrd="0" presId="urn:microsoft.com/office/officeart/2005/8/layout/bProcess4"/>
    <dgm:cxn modelId="{406275AD-5BA1-4E3B-AE14-F7DD35558C2A}" type="presParOf" srcId="{593CA63C-7B94-42E6-B742-55E48ADE6EE5}" destId="{FCE5DFE4-5122-4217-AF97-1D6022117858}" srcOrd="20" destOrd="0" presId="urn:microsoft.com/office/officeart/2005/8/layout/bProcess4"/>
    <dgm:cxn modelId="{03DE5709-5DCF-4279-8FBF-5E365D7CD7CE}" type="presParOf" srcId="{FCE5DFE4-5122-4217-AF97-1D6022117858}" destId="{73103B97-11F4-4050-BB20-E69B45F25CDE}" srcOrd="0" destOrd="0" presId="urn:microsoft.com/office/officeart/2005/8/layout/bProcess4"/>
    <dgm:cxn modelId="{DEB89A0A-BE35-4BD2-92A7-E61EE128729A}" type="presParOf" srcId="{FCE5DFE4-5122-4217-AF97-1D6022117858}" destId="{71017DDD-1E92-4112-84CD-5AD08AC929A3}" srcOrd="1" destOrd="0" presId="urn:microsoft.com/office/officeart/2005/8/layout/bProcess4"/>
    <dgm:cxn modelId="{F791DA3C-3572-43B0-B444-BAEE65AF0004}" type="presParOf" srcId="{593CA63C-7B94-42E6-B742-55E48ADE6EE5}" destId="{DE85CAF4-A357-4FF9-A7F5-75AA91332B64}" srcOrd="21" destOrd="0" presId="urn:microsoft.com/office/officeart/2005/8/layout/bProcess4"/>
    <dgm:cxn modelId="{1A90CA90-D8A5-4461-A675-5750F1B2B359}" type="presParOf" srcId="{593CA63C-7B94-42E6-B742-55E48ADE6EE5}" destId="{28F91C97-C88A-457D-A0B8-986B52D4FAA1}" srcOrd="22" destOrd="0" presId="urn:microsoft.com/office/officeart/2005/8/layout/bProcess4"/>
    <dgm:cxn modelId="{FD10DF18-92D6-4ED4-9019-5B4A97054B9D}" type="presParOf" srcId="{28F91C97-C88A-457D-A0B8-986B52D4FAA1}" destId="{234E4C9D-0393-449B-ACF5-7F36D7EF7D53}" srcOrd="0" destOrd="0" presId="urn:microsoft.com/office/officeart/2005/8/layout/bProcess4"/>
    <dgm:cxn modelId="{FF67D8A9-D010-4266-8DDE-EC9CA67D7B9F}" type="presParOf" srcId="{28F91C97-C88A-457D-A0B8-986B52D4FAA1}" destId="{BF81B86B-CDD6-4797-84D8-914A38C643A6}"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EA625F-7D31-4D2F-A71E-49AE044F6DB6}"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EB9100CE-B289-4CF9-93DC-20BD1C53D271}">
      <dgm:prSet phldrT="[Text]"/>
      <dgm:spPr/>
      <dgm:t>
        <a:bodyPr/>
        <a:lstStyle/>
        <a:p>
          <a:r>
            <a:rPr lang="en-US" dirty="0" smtClean="0"/>
            <a:t>Assess</a:t>
          </a:r>
          <a:endParaRPr lang="en-US" dirty="0"/>
        </a:p>
      </dgm:t>
    </dgm:pt>
    <dgm:pt modelId="{D6ECCD5B-879C-4613-840C-3A0759E3AC01}" type="parTrans" cxnId="{FA5D441A-FF3E-4955-95BC-0143258D81DD}">
      <dgm:prSet/>
      <dgm:spPr/>
      <dgm:t>
        <a:bodyPr/>
        <a:lstStyle/>
        <a:p>
          <a:endParaRPr lang="en-US"/>
        </a:p>
      </dgm:t>
    </dgm:pt>
    <dgm:pt modelId="{0DFF6623-1E55-4877-9A23-0D278AC2892B}" type="sibTrans" cxnId="{FA5D441A-FF3E-4955-95BC-0143258D81DD}">
      <dgm:prSet/>
      <dgm:spPr/>
      <dgm:t>
        <a:bodyPr/>
        <a:lstStyle/>
        <a:p>
          <a:endParaRPr lang="en-US"/>
        </a:p>
      </dgm:t>
    </dgm:pt>
    <dgm:pt modelId="{2679BD34-5BF3-4C62-971D-4A79B26EC9F9}">
      <dgm:prSet phldrT="[Text]" custT="1"/>
      <dgm:spPr/>
      <dgm:t>
        <a:bodyPr/>
        <a:lstStyle/>
        <a:p>
          <a:r>
            <a:rPr lang="en-US" sz="2400" dirty="0" smtClean="0"/>
            <a:t>Select non-performing work streams</a:t>
          </a:r>
          <a:endParaRPr lang="en-US" sz="2400" dirty="0"/>
        </a:p>
      </dgm:t>
    </dgm:pt>
    <dgm:pt modelId="{200C2671-85AD-4297-8A88-C26988BA26BD}" type="parTrans" cxnId="{AB6F7899-D7FD-4A3F-BF63-9A6E0B902F2D}">
      <dgm:prSet/>
      <dgm:spPr/>
      <dgm:t>
        <a:bodyPr/>
        <a:lstStyle/>
        <a:p>
          <a:endParaRPr lang="en-US"/>
        </a:p>
      </dgm:t>
    </dgm:pt>
    <dgm:pt modelId="{3B5E4E3D-FD0D-4869-8BB4-E14310E074E5}" type="sibTrans" cxnId="{AB6F7899-D7FD-4A3F-BF63-9A6E0B902F2D}">
      <dgm:prSet/>
      <dgm:spPr/>
      <dgm:t>
        <a:bodyPr/>
        <a:lstStyle/>
        <a:p>
          <a:endParaRPr lang="en-US"/>
        </a:p>
      </dgm:t>
    </dgm:pt>
    <dgm:pt modelId="{F0224BDB-2554-401F-B568-D00CD1267BD1}">
      <dgm:prSet phldrT="[Text]" custT="1"/>
      <dgm:spPr/>
      <dgm:t>
        <a:bodyPr/>
        <a:lstStyle/>
        <a:p>
          <a:r>
            <a:rPr lang="en-US" sz="2400" dirty="0" smtClean="0"/>
            <a:t>Filter – (Could/Should)</a:t>
          </a:r>
          <a:endParaRPr lang="en-US" sz="2400" dirty="0"/>
        </a:p>
      </dgm:t>
    </dgm:pt>
    <dgm:pt modelId="{3EB9C983-7116-41F1-98A4-456148B81C74}" type="parTrans" cxnId="{6B491E68-C674-4428-ABCF-A2119B37B8D3}">
      <dgm:prSet/>
      <dgm:spPr/>
      <dgm:t>
        <a:bodyPr/>
        <a:lstStyle/>
        <a:p>
          <a:endParaRPr lang="en-US"/>
        </a:p>
      </dgm:t>
    </dgm:pt>
    <dgm:pt modelId="{319C529F-76C3-49C7-802B-3EC1967DF01D}" type="sibTrans" cxnId="{6B491E68-C674-4428-ABCF-A2119B37B8D3}">
      <dgm:prSet/>
      <dgm:spPr/>
      <dgm:t>
        <a:bodyPr/>
        <a:lstStyle/>
        <a:p>
          <a:endParaRPr lang="en-US"/>
        </a:p>
      </dgm:t>
    </dgm:pt>
    <dgm:pt modelId="{BE3E7F71-3233-4073-B184-E7FD9B05A6A2}">
      <dgm:prSet phldrT="[Text]"/>
      <dgm:spPr/>
      <dgm:t>
        <a:bodyPr/>
        <a:lstStyle/>
        <a:p>
          <a:r>
            <a:rPr lang="en-US" dirty="0" smtClean="0"/>
            <a:t>Strategize</a:t>
          </a:r>
          <a:endParaRPr lang="en-US" dirty="0"/>
        </a:p>
      </dgm:t>
    </dgm:pt>
    <dgm:pt modelId="{B3C11DBE-7BC5-4BDE-A778-D2835849DAA9}" type="parTrans" cxnId="{2F716DC5-D0B2-4AB0-A446-8E51D4AA867C}">
      <dgm:prSet/>
      <dgm:spPr/>
      <dgm:t>
        <a:bodyPr/>
        <a:lstStyle/>
        <a:p>
          <a:endParaRPr lang="en-US"/>
        </a:p>
      </dgm:t>
    </dgm:pt>
    <dgm:pt modelId="{A5B037C3-41F7-4308-B750-6E7EF2C7A409}" type="sibTrans" cxnId="{2F716DC5-D0B2-4AB0-A446-8E51D4AA867C}">
      <dgm:prSet/>
      <dgm:spPr/>
      <dgm:t>
        <a:bodyPr/>
        <a:lstStyle/>
        <a:p>
          <a:endParaRPr lang="en-US"/>
        </a:p>
      </dgm:t>
    </dgm:pt>
    <dgm:pt modelId="{001E4A63-0F4B-4FEA-83E9-6402B37A8740}">
      <dgm:prSet phldrT="[Text]" custT="1"/>
      <dgm:spPr/>
      <dgm:t>
        <a:bodyPr/>
        <a:lstStyle/>
        <a:p>
          <a:r>
            <a:rPr lang="en-US" sz="2400" dirty="0" smtClean="0"/>
            <a:t>Identify Bottlenecks </a:t>
          </a:r>
          <a:br>
            <a:rPr lang="en-US" sz="2400" dirty="0" smtClean="0"/>
          </a:br>
          <a:r>
            <a:rPr lang="en-US" sz="2400" dirty="0" smtClean="0"/>
            <a:t>(CPU/RAM/Network)</a:t>
          </a:r>
          <a:endParaRPr lang="en-US" sz="2400" dirty="0"/>
        </a:p>
      </dgm:t>
    </dgm:pt>
    <dgm:pt modelId="{C7E81191-B833-4CD9-A729-15FB32B10707}" type="parTrans" cxnId="{22ECCB95-B60C-40C6-9D37-D2201C297C7C}">
      <dgm:prSet/>
      <dgm:spPr/>
      <dgm:t>
        <a:bodyPr/>
        <a:lstStyle/>
        <a:p>
          <a:endParaRPr lang="en-US"/>
        </a:p>
      </dgm:t>
    </dgm:pt>
    <dgm:pt modelId="{D2E13A40-C2B5-435B-92A1-EBF2F5B7CBB4}" type="sibTrans" cxnId="{22ECCB95-B60C-40C6-9D37-D2201C297C7C}">
      <dgm:prSet/>
      <dgm:spPr/>
      <dgm:t>
        <a:bodyPr/>
        <a:lstStyle/>
        <a:p>
          <a:endParaRPr lang="en-US"/>
        </a:p>
      </dgm:t>
    </dgm:pt>
    <dgm:pt modelId="{8ED9DF5B-2DCB-44C7-BC07-C0E2349D4302}">
      <dgm:prSet phldrT="[Text]" custT="1"/>
      <dgm:spPr/>
      <dgm:t>
        <a:bodyPr/>
        <a:lstStyle/>
        <a:p>
          <a:r>
            <a:rPr lang="en-US" sz="2400" dirty="0" smtClean="0">
              <a:solidFill>
                <a:srgbClr val="00B0F0"/>
              </a:solidFill>
            </a:rPr>
            <a:t>Optimization strategy</a:t>
          </a:r>
          <a:endParaRPr lang="en-US" sz="2400" dirty="0">
            <a:solidFill>
              <a:srgbClr val="00B0F0"/>
            </a:solidFill>
          </a:endParaRPr>
        </a:p>
      </dgm:t>
    </dgm:pt>
    <dgm:pt modelId="{03108D99-FB3F-4424-91C3-01895D4D9FF1}" type="parTrans" cxnId="{D4921863-0BEA-4524-A8F5-BE51C16A6B0B}">
      <dgm:prSet/>
      <dgm:spPr/>
      <dgm:t>
        <a:bodyPr/>
        <a:lstStyle/>
        <a:p>
          <a:endParaRPr lang="en-US"/>
        </a:p>
      </dgm:t>
    </dgm:pt>
    <dgm:pt modelId="{57A73884-7C88-4C09-9A37-C2169ECB4C7E}" type="sibTrans" cxnId="{D4921863-0BEA-4524-A8F5-BE51C16A6B0B}">
      <dgm:prSet/>
      <dgm:spPr/>
      <dgm:t>
        <a:bodyPr/>
        <a:lstStyle/>
        <a:p>
          <a:endParaRPr lang="en-US"/>
        </a:p>
      </dgm:t>
    </dgm:pt>
    <dgm:pt modelId="{4E98433F-E4C7-462E-AABF-B5944B669685}">
      <dgm:prSet phldrT="[Text]"/>
      <dgm:spPr/>
      <dgm:t>
        <a:bodyPr/>
        <a:lstStyle/>
        <a:p>
          <a:r>
            <a:rPr lang="en-US" dirty="0" smtClean="0"/>
            <a:t>Implement</a:t>
          </a:r>
          <a:endParaRPr lang="en-US" dirty="0"/>
        </a:p>
      </dgm:t>
    </dgm:pt>
    <dgm:pt modelId="{97FBC52F-D40F-4A3A-BA3A-71AABE67C26F}" type="parTrans" cxnId="{8ED7C237-29CD-42FA-A923-345FAF4AFB12}">
      <dgm:prSet/>
      <dgm:spPr/>
      <dgm:t>
        <a:bodyPr/>
        <a:lstStyle/>
        <a:p>
          <a:endParaRPr lang="en-US"/>
        </a:p>
      </dgm:t>
    </dgm:pt>
    <dgm:pt modelId="{771D33FC-4E41-438B-A7C8-04B515F22A71}" type="sibTrans" cxnId="{8ED7C237-29CD-42FA-A923-345FAF4AFB12}">
      <dgm:prSet/>
      <dgm:spPr/>
      <dgm:t>
        <a:bodyPr/>
        <a:lstStyle/>
        <a:p>
          <a:endParaRPr lang="en-US"/>
        </a:p>
      </dgm:t>
    </dgm:pt>
    <dgm:pt modelId="{D06E5B0E-4DDC-442E-8C08-E73B0F94F382}">
      <dgm:prSet phldrT="[Text]"/>
      <dgm:spPr/>
      <dgm:t>
        <a:bodyPr/>
        <a:lstStyle/>
        <a:p>
          <a:r>
            <a:rPr lang="en-US" dirty="0" smtClean="0"/>
            <a:t>Build</a:t>
          </a:r>
          <a:endParaRPr lang="en-US" dirty="0"/>
        </a:p>
      </dgm:t>
    </dgm:pt>
    <dgm:pt modelId="{00B1EA40-4525-4A4A-BAE4-D0C228110D79}" type="parTrans" cxnId="{329A6E06-3944-45FD-9F05-E27777C3768C}">
      <dgm:prSet/>
      <dgm:spPr/>
      <dgm:t>
        <a:bodyPr/>
        <a:lstStyle/>
        <a:p>
          <a:endParaRPr lang="en-US"/>
        </a:p>
      </dgm:t>
    </dgm:pt>
    <dgm:pt modelId="{A4E46B6A-7C02-4AAB-90AB-E90B7CEA9A45}" type="sibTrans" cxnId="{329A6E06-3944-45FD-9F05-E27777C3768C}">
      <dgm:prSet/>
      <dgm:spPr/>
      <dgm:t>
        <a:bodyPr/>
        <a:lstStyle/>
        <a:p>
          <a:endParaRPr lang="en-US"/>
        </a:p>
      </dgm:t>
    </dgm:pt>
    <dgm:pt modelId="{7245F095-73A0-4201-82DB-964DD349C7C1}">
      <dgm:prSet phldrT="[Text]"/>
      <dgm:spPr/>
      <dgm:t>
        <a:bodyPr/>
        <a:lstStyle/>
        <a:p>
          <a:r>
            <a:rPr lang="en-US" dirty="0" smtClean="0"/>
            <a:t>POC</a:t>
          </a:r>
          <a:endParaRPr lang="en-US" dirty="0"/>
        </a:p>
      </dgm:t>
    </dgm:pt>
    <dgm:pt modelId="{DF0B94D9-AD35-4253-8217-60DC754AB11F}" type="parTrans" cxnId="{52C33E45-70A6-4871-BB33-08D7B66173BB}">
      <dgm:prSet/>
      <dgm:spPr/>
      <dgm:t>
        <a:bodyPr/>
        <a:lstStyle/>
        <a:p>
          <a:endParaRPr lang="en-US"/>
        </a:p>
      </dgm:t>
    </dgm:pt>
    <dgm:pt modelId="{94303DF2-CACC-4E41-9265-BBB859E1AE68}" type="sibTrans" cxnId="{52C33E45-70A6-4871-BB33-08D7B66173BB}">
      <dgm:prSet/>
      <dgm:spPr/>
      <dgm:t>
        <a:bodyPr/>
        <a:lstStyle/>
        <a:p>
          <a:endParaRPr lang="en-US"/>
        </a:p>
      </dgm:t>
    </dgm:pt>
    <dgm:pt modelId="{60E1452C-0736-4BEC-B25C-D9EEA9C52261}">
      <dgm:prSet phldrT="[Text]" custT="1"/>
      <dgm:spPr/>
      <dgm:t>
        <a:bodyPr/>
        <a:lstStyle/>
        <a:p>
          <a:r>
            <a:rPr lang="en-US" sz="2400" dirty="0" smtClean="0"/>
            <a:t>Analyze business performance needs</a:t>
          </a:r>
          <a:endParaRPr lang="en-US" sz="2400" dirty="0"/>
        </a:p>
      </dgm:t>
    </dgm:pt>
    <dgm:pt modelId="{B44E02B2-EFB4-478B-B2B3-B7A2F91CEF88}" type="parTrans" cxnId="{522731A5-819E-4610-928A-D95CAEC0207B}">
      <dgm:prSet/>
      <dgm:spPr/>
      <dgm:t>
        <a:bodyPr/>
        <a:lstStyle/>
        <a:p>
          <a:endParaRPr lang="en-US"/>
        </a:p>
      </dgm:t>
    </dgm:pt>
    <dgm:pt modelId="{92DD5017-E736-41FA-8984-494C806E4F9E}" type="sibTrans" cxnId="{522731A5-819E-4610-928A-D95CAEC0207B}">
      <dgm:prSet/>
      <dgm:spPr/>
      <dgm:t>
        <a:bodyPr/>
        <a:lstStyle/>
        <a:p>
          <a:endParaRPr lang="en-US"/>
        </a:p>
      </dgm:t>
    </dgm:pt>
    <dgm:pt modelId="{A2CB4D0B-DB32-461C-AD29-E71820BBE80E}">
      <dgm:prSet phldrT="[Text]" custT="1"/>
      <dgm:spPr/>
      <dgm:t>
        <a:bodyPr/>
        <a:lstStyle/>
        <a:p>
          <a:r>
            <a:rPr lang="en-US" sz="2400" dirty="0" smtClean="0"/>
            <a:t>Technology Selection</a:t>
          </a:r>
          <a:endParaRPr lang="en-US" sz="2400" dirty="0"/>
        </a:p>
      </dgm:t>
    </dgm:pt>
    <dgm:pt modelId="{5CFE4D68-23BC-4B8F-8849-53825A059B72}" type="parTrans" cxnId="{BFF252B4-D059-458B-BA63-5F10590CBB61}">
      <dgm:prSet/>
      <dgm:spPr/>
      <dgm:t>
        <a:bodyPr/>
        <a:lstStyle/>
        <a:p>
          <a:endParaRPr lang="en-US"/>
        </a:p>
      </dgm:t>
    </dgm:pt>
    <dgm:pt modelId="{24852D89-2552-4797-BD5A-B1FE88005812}" type="sibTrans" cxnId="{BFF252B4-D059-458B-BA63-5F10590CBB61}">
      <dgm:prSet/>
      <dgm:spPr/>
      <dgm:t>
        <a:bodyPr/>
        <a:lstStyle/>
        <a:p>
          <a:endParaRPr lang="en-US"/>
        </a:p>
      </dgm:t>
    </dgm:pt>
    <dgm:pt modelId="{98990FC6-FFD7-42CC-B49F-21C67FEA453F}">
      <dgm:prSet phldrT="[Text]" custT="1"/>
      <dgm:spPr/>
      <dgm:t>
        <a:bodyPr/>
        <a:lstStyle/>
        <a:p>
          <a:r>
            <a:rPr lang="en-US" sz="2400" dirty="0" smtClean="0"/>
            <a:t>Performance Baseline / Load Test</a:t>
          </a:r>
          <a:endParaRPr lang="en-US" sz="2400" dirty="0"/>
        </a:p>
      </dgm:t>
    </dgm:pt>
    <dgm:pt modelId="{7B175E10-DB43-439B-B010-3CDA6663F862}" type="parTrans" cxnId="{59C3946A-F38C-424C-8AE4-540A82BA8290}">
      <dgm:prSet/>
      <dgm:spPr/>
      <dgm:t>
        <a:bodyPr/>
        <a:lstStyle/>
        <a:p>
          <a:endParaRPr lang="en-US"/>
        </a:p>
      </dgm:t>
    </dgm:pt>
    <dgm:pt modelId="{036F6307-9110-4C87-A125-83C1515C3230}" type="sibTrans" cxnId="{59C3946A-F38C-424C-8AE4-540A82BA8290}">
      <dgm:prSet/>
      <dgm:spPr/>
      <dgm:t>
        <a:bodyPr/>
        <a:lstStyle/>
        <a:p>
          <a:endParaRPr lang="en-US"/>
        </a:p>
      </dgm:t>
    </dgm:pt>
    <dgm:pt modelId="{3B27147F-8A53-48FB-9441-337A514E91F7}">
      <dgm:prSet phldrT="[Text]" custT="1"/>
      <dgm:spPr/>
      <dgm:t>
        <a:bodyPr/>
        <a:lstStyle/>
        <a:p>
          <a:r>
            <a:rPr lang="en-US" sz="2400" dirty="0" smtClean="0"/>
            <a:t>Prioritize</a:t>
          </a:r>
          <a:endParaRPr lang="en-US" sz="2400" dirty="0"/>
        </a:p>
      </dgm:t>
    </dgm:pt>
    <dgm:pt modelId="{F4A27D19-D4BC-4757-AC2E-B8746C3E4DAE}" type="parTrans" cxnId="{AF528A2D-2465-409C-B6E3-120610CA68AD}">
      <dgm:prSet/>
      <dgm:spPr/>
      <dgm:t>
        <a:bodyPr/>
        <a:lstStyle/>
        <a:p>
          <a:endParaRPr lang="en-US"/>
        </a:p>
      </dgm:t>
    </dgm:pt>
    <dgm:pt modelId="{11390DC5-E3CF-4EE5-9CA5-2B66C17E3DFD}" type="sibTrans" cxnId="{AF528A2D-2465-409C-B6E3-120610CA68AD}">
      <dgm:prSet/>
      <dgm:spPr/>
      <dgm:t>
        <a:bodyPr/>
        <a:lstStyle/>
        <a:p>
          <a:endParaRPr lang="en-US"/>
        </a:p>
      </dgm:t>
    </dgm:pt>
    <dgm:pt modelId="{D8A147EE-2F15-4E7E-A158-D6C55DC0AE40}">
      <dgm:prSet phldrT="[Text]"/>
      <dgm:spPr/>
      <dgm:t>
        <a:bodyPr/>
        <a:lstStyle/>
        <a:p>
          <a:r>
            <a:rPr lang="en-US" dirty="0" smtClean="0"/>
            <a:t>Load Test</a:t>
          </a:r>
          <a:endParaRPr lang="en-US" dirty="0"/>
        </a:p>
      </dgm:t>
    </dgm:pt>
    <dgm:pt modelId="{84335339-55F9-4FDA-8E6C-0C07F90BC35D}" type="parTrans" cxnId="{BBC05D91-D356-44A5-8500-78624FE19D7C}">
      <dgm:prSet/>
      <dgm:spPr/>
      <dgm:t>
        <a:bodyPr/>
        <a:lstStyle/>
        <a:p>
          <a:endParaRPr lang="en-US"/>
        </a:p>
      </dgm:t>
    </dgm:pt>
    <dgm:pt modelId="{74E8219D-0BDA-4B08-B4F9-59CD88E4C84D}" type="sibTrans" cxnId="{BBC05D91-D356-44A5-8500-78624FE19D7C}">
      <dgm:prSet/>
      <dgm:spPr/>
      <dgm:t>
        <a:bodyPr/>
        <a:lstStyle/>
        <a:p>
          <a:endParaRPr lang="en-US"/>
        </a:p>
      </dgm:t>
    </dgm:pt>
    <dgm:pt modelId="{1126EEDB-D7FC-4918-8AEE-2E174B1CE24D}">
      <dgm:prSet phldrT="[Text]"/>
      <dgm:spPr/>
      <dgm:t>
        <a:bodyPr/>
        <a:lstStyle/>
        <a:p>
          <a:r>
            <a:rPr lang="en-US" dirty="0" smtClean="0"/>
            <a:t>Optimize</a:t>
          </a:r>
          <a:endParaRPr lang="en-US" dirty="0"/>
        </a:p>
      </dgm:t>
    </dgm:pt>
    <dgm:pt modelId="{78C919FC-A9FD-4DE1-8859-0788224B9872}" type="parTrans" cxnId="{6372FCAD-DFC6-436B-9AE1-3294FE64945F}">
      <dgm:prSet/>
      <dgm:spPr/>
      <dgm:t>
        <a:bodyPr/>
        <a:lstStyle/>
        <a:p>
          <a:endParaRPr lang="en-US"/>
        </a:p>
      </dgm:t>
    </dgm:pt>
    <dgm:pt modelId="{1432A09A-76A5-4AAD-A887-83DA59B01E49}" type="sibTrans" cxnId="{6372FCAD-DFC6-436B-9AE1-3294FE64945F}">
      <dgm:prSet/>
      <dgm:spPr/>
      <dgm:t>
        <a:bodyPr/>
        <a:lstStyle/>
        <a:p>
          <a:endParaRPr lang="en-US"/>
        </a:p>
      </dgm:t>
    </dgm:pt>
    <dgm:pt modelId="{FE0FF9AF-FB66-4807-96BB-1F2AF37F0DE5}" type="pres">
      <dgm:prSet presAssocID="{D7EA625F-7D31-4D2F-A71E-49AE044F6DB6}" presName="rootnode" presStyleCnt="0">
        <dgm:presLayoutVars>
          <dgm:chMax/>
          <dgm:chPref/>
          <dgm:dir/>
          <dgm:animLvl val="lvl"/>
        </dgm:presLayoutVars>
      </dgm:prSet>
      <dgm:spPr/>
      <dgm:t>
        <a:bodyPr/>
        <a:lstStyle/>
        <a:p>
          <a:endParaRPr lang="en-US"/>
        </a:p>
      </dgm:t>
    </dgm:pt>
    <dgm:pt modelId="{DE3629CC-3693-44DE-8DF0-004604285DD1}" type="pres">
      <dgm:prSet presAssocID="{EB9100CE-B289-4CF9-93DC-20BD1C53D271}" presName="composite" presStyleCnt="0"/>
      <dgm:spPr/>
      <dgm:t>
        <a:bodyPr/>
        <a:lstStyle/>
        <a:p>
          <a:endParaRPr lang="en-US"/>
        </a:p>
      </dgm:t>
    </dgm:pt>
    <dgm:pt modelId="{3F778F85-6AFF-4AF3-95F7-435BAD904B59}" type="pres">
      <dgm:prSet presAssocID="{EB9100CE-B289-4CF9-93DC-20BD1C53D271}" presName="bentUpArrow1" presStyleLbl="alignImgPlace1" presStyleIdx="0" presStyleCnt="2"/>
      <dgm:spPr/>
      <dgm:t>
        <a:bodyPr/>
        <a:lstStyle/>
        <a:p>
          <a:endParaRPr lang="en-US"/>
        </a:p>
      </dgm:t>
    </dgm:pt>
    <dgm:pt modelId="{9D635B7C-F675-41AA-B860-AF91B28A020E}" type="pres">
      <dgm:prSet presAssocID="{EB9100CE-B289-4CF9-93DC-20BD1C53D271}" presName="ParentText" presStyleLbl="node1" presStyleIdx="0" presStyleCnt="3">
        <dgm:presLayoutVars>
          <dgm:chMax val="1"/>
          <dgm:chPref val="1"/>
          <dgm:bulletEnabled val="1"/>
        </dgm:presLayoutVars>
      </dgm:prSet>
      <dgm:spPr/>
      <dgm:t>
        <a:bodyPr/>
        <a:lstStyle/>
        <a:p>
          <a:endParaRPr lang="en-US"/>
        </a:p>
      </dgm:t>
    </dgm:pt>
    <dgm:pt modelId="{E8C27F56-E6EF-43C9-A60A-8122D8E68723}" type="pres">
      <dgm:prSet presAssocID="{EB9100CE-B289-4CF9-93DC-20BD1C53D271}" presName="ChildText" presStyleLbl="revTx" presStyleIdx="0" presStyleCnt="3" custScaleX="286959" custScaleY="95217" custLinFactX="2967" custLinFactNeighborX="100000">
        <dgm:presLayoutVars>
          <dgm:chMax val="0"/>
          <dgm:chPref val="0"/>
          <dgm:bulletEnabled val="1"/>
        </dgm:presLayoutVars>
      </dgm:prSet>
      <dgm:spPr/>
      <dgm:t>
        <a:bodyPr/>
        <a:lstStyle/>
        <a:p>
          <a:endParaRPr lang="en-US"/>
        </a:p>
      </dgm:t>
    </dgm:pt>
    <dgm:pt modelId="{50227B6E-A394-4203-9847-45F1D77B67CE}" type="pres">
      <dgm:prSet presAssocID="{0DFF6623-1E55-4877-9A23-0D278AC2892B}" presName="sibTrans" presStyleCnt="0"/>
      <dgm:spPr/>
      <dgm:t>
        <a:bodyPr/>
        <a:lstStyle/>
        <a:p>
          <a:endParaRPr lang="en-US"/>
        </a:p>
      </dgm:t>
    </dgm:pt>
    <dgm:pt modelId="{72E77757-AC71-4A94-B301-C0193887BE70}" type="pres">
      <dgm:prSet presAssocID="{BE3E7F71-3233-4073-B184-E7FD9B05A6A2}" presName="composite" presStyleCnt="0"/>
      <dgm:spPr/>
      <dgm:t>
        <a:bodyPr/>
        <a:lstStyle/>
        <a:p>
          <a:endParaRPr lang="en-US"/>
        </a:p>
      </dgm:t>
    </dgm:pt>
    <dgm:pt modelId="{0D0F0F81-5224-4A9A-B4E4-71071BC88AA3}" type="pres">
      <dgm:prSet presAssocID="{BE3E7F71-3233-4073-B184-E7FD9B05A6A2}" presName="bentUpArrow1" presStyleLbl="alignImgPlace1" presStyleIdx="1" presStyleCnt="2"/>
      <dgm:spPr/>
      <dgm:t>
        <a:bodyPr/>
        <a:lstStyle/>
        <a:p>
          <a:endParaRPr lang="en-US"/>
        </a:p>
      </dgm:t>
    </dgm:pt>
    <dgm:pt modelId="{12B4E3D0-4A04-430B-9C43-DB7555C21934}" type="pres">
      <dgm:prSet presAssocID="{BE3E7F71-3233-4073-B184-E7FD9B05A6A2}" presName="ParentText" presStyleLbl="node1" presStyleIdx="1" presStyleCnt="3">
        <dgm:presLayoutVars>
          <dgm:chMax val="1"/>
          <dgm:chPref val="1"/>
          <dgm:bulletEnabled val="1"/>
        </dgm:presLayoutVars>
      </dgm:prSet>
      <dgm:spPr/>
      <dgm:t>
        <a:bodyPr/>
        <a:lstStyle/>
        <a:p>
          <a:endParaRPr lang="en-US"/>
        </a:p>
      </dgm:t>
    </dgm:pt>
    <dgm:pt modelId="{9282B723-E905-4BBD-9FA6-9174116EF561}" type="pres">
      <dgm:prSet presAssocID="{BE3E7F71-3233-4073-B184-E7FD9B05A6A2}" presName="ChildText" presStyleLbl="revTx" presStyleIdx="1" presStyleCnt="3" custScaleX="200228" custLinFactNeighborX="58672">
        <dgm:presLayoutVars>
          <dgm:chMax val="0"/>
          <dgm:chPref val="0"/>
          <dgm:bulletEnabled val="1"/>
        </dgm:presLayoutVars>
      </dgm:prSet>
      <dgm:spPr/>
      <dgm:t>
        <a:bodyPr/>
        <a:lstStyle/>
        <a:p>
          <a:endParaRPr lang="en-US"/>
        </a:p>
      </dgm:t>
    </dgm:pt>
    <dgm:pt modelId="{CAF70BE7-FA63-463B-B636-4C41673D575D}" type="pres">
      <dgm:prSet presAssocID="{A5B037C3-41F7-4308-B750-6E7EF2C7A409}" presName="sibTrans" presStyleCnt="0"/>
      <dgm:spPr/>
      <dgm:t>
        <a:bodyPr/>
        <a:lstStyle/>
        <a:p>
          <a:endParaRPr lang="en-US"/>
        </a:p>
      </dgm:t>
    </dgm:pt>
    <dgm:pt modelId="{752065D2-2043-4902-A571-B81B6745223F}" type="pres">
      <dgm:prSet presAssocID="{4E98433F-E4C7-462E-AABF-B5944B669685}" presName="composite" presStyleCnt="0"/>
      <dgm:spPr/>
      <dgm:t>
        <a:bodyPr/>
        <a:lstStyle/>
        <a:p>
          <a:endParaRPr lang="en-US"/>
        </a:p>
      </dgm:t>
    </dgm:pt>
    <dgm:pt modelId="{500B5BB7-6C74-4179-BB85-ECE732EA8477}" type="pres">
      <dgm:prSet presAssocID="{4E98433F-E4C7-462E-AABF-B5944B669685}" presName="ParentText" presStyleLbl="node1" presStyleIdx="2" presStyleCnt="3">
        <dgm:presLayoutVars>
          <dgm:chMax val="1"/>
          <dgm:chPref val="1"/>
          <dgm:bulletEnabled val="1"/>
        </dgm:presLayoutVars>
      </dgm:prSet>
      <dgm:spPr/>
      <dgm:t>
        <a:bodyPr/>
        <a:lstStyle/>
        <a:p>
          <a:endParaRPr lang="en-US"/>
        </a:p>
      </dgm:t>
    </dgm:pt>
    <dgm:pt modelId="{EAA81FFD-D003-47A0-B914-278A88B9EA01}" type="pres">
      <dgm:prSet presAssocID="{4E98433F-E4C7-462E-AABF-B5944B669685}" presName="FinalChildText" presStyleLbl="revTx" presStyleIdx="2" presStyleCnt="3" custScaleX="86696" custLinFactNeighborX="1236">
        <dgm:presLayoutVars>
          <dgm:chMax val="0"/>
          <dgm:chPref val="0"/>
          <dgm:bulletEnabled val="1"/>
        </dgm:presLayoutVars>
      </dgm:prSet>
      <dgm:spPr/>
      <dgm:t>
        <a:bodyPr/>
        <a:lstStyle/>
        <a:p>
          <a:endParaRPr lang="en-US"/>
        </a:p>
      </dgm:t>
    </dgm:pt>
  </dgm:ptLst>
  <dgm:cxnLst>
    <dgm:cxn modelId="{CD7A3664-C7DE-4D34-82D7-B726AABBD5F9}" type="presOf" srcId="{7245F095-73A0-4201-82DB-964DD349C7C1}" destId="{EAA81FFD-D003-47A0-B914-278A88B9EA01}" srcOrd="0" destOrd="0" presId="urn:microsoft.com/office/officeart/2005/8/layout/StepDownProcess"/>
    <dgm:cxn modelId="{329A6E06-3944-45FD-9F05-E27777C3768C}" srcId="{4E98433F-E4C7-462E-AABF-B5944B669685}" destId="{D06E5B0E-4DDC-442E-8C08-E73B0F94F382}" srcOrd="3" destOrd="0" parTransId="{00B1EA40-4525-4A4A-BAE4-D0C228110D79}" sibTransId="{A4E46B6A-7C02-4AAB-90AB-E90B7CEA9A45}"/>
    <dgm:cxn modelId="{BBC05D91-D356-44A5-8500-78624FE19D7C}" srcId="{4E98433F-E4C7-462E-AABF-B5944B669685}" destId="{D8A147EE-2F15-4E7E-A158-D6C55DC0AE40}" srcOrd="1" destOrd="0" parTransId="{84335339-55F9-4FDA-8E6C-0C07F90BC35D}" sibTransId="{74E8219D-0BDA-4B08-B4F9-59CD88E4C84D}"/>
    <dgm:cxn modelId="{59C3946A-F38C-424C-8AE4-540A82BA8290}" srcId="{EB9100CE-B289-4CF9-93DC-20BD1C53D271}" destId="{98990FC6-FFD7-42CC-B49F-21C67FEA453F}" srcOrd="4" destOrd="0" parTransId="{7B175E10-DB43-439B-B010-3CDA6663F862}" sibTransId="{036F6307-9110-4C87-A125-83C1515C3230}"/>
    <dgm:cxn modelId="{9DAC7700-3FA5-48EF-B9FF-D8E2FBE35E6D}" type="presOf" srcId="{A2CB4D0B-DB32-461C-AD29-E71820BBE80E}" destId="{9282B723-E905-4BBD-9FA6-9174116EF561}" srcOrd="0" destOrd="2" presId="urn:microsoft.com/office/officeart/2005/8/layout/StepDownProcess"/>
    <dgm:cxn modelId="{2F716DC5-D0B2-4AB0-A446-8E51D4AA867C}" srcId="{D7EA625F-7D31-4D2F-A71E-49AE044F6DB6}" destId="{BE3E7F71-3233-4073-B184-E7FD9B05A6A2}" srcOrd="1" destOrd="0" parTransId="{B3C11DBE-7BC5-4BDE-A778-D2835849DAA9}" sibTransId="{A5B037C3-41F7-4308-B750-6E7EF2C7A409}"/>
    <dgm:cxn modelId="{D4921863-0BEA-4524-A8F5-BE51C16A6B0B}" srcId="{BE3E7F71-3233-4073-B184-E7FD9B05A6A2}" destId="{8ED9DF5B-2DCB-44C7-BC07-C0E2349D4302}" srcOrd="1" destOrd="0" parTransId="{03108D99-FB3F-4424-91C3-01895D4D9FF1}" sibTransId="{57A73884-7C88-4C09-9A37-C2169ECB4C7E}"/>
    <dgm:cxn modelId="{BFF252B4-D059-458B-BA63-5F10590CBB61}" srcId="{BE3E7F71-3233-4073-B184-E7FD9B05A6A2}" destId="{A2CB4D0B-DB32-461C-AD29-E71820BBE80E}" srcOrd="2" destOrd="0" parTransId="{5CFE4D68-23BC-4B8F-8849-53825A059B72}" sibTransId="{24852D89-2552-4797-BD5A-B1FE88005812}"/>
    <dgm:cxn modelId="{5180DBF5-E2B0-4572-A0DA-915DE35120EB}" type="presOf" srcId="{D8A147EE-2F15-4E7E-A158-D6C55DC0AE40}" destId="{EAA81FFD-D003-47A0-B914-278A88B9EA01}" srcOrd="0" destOrd="1" presId="urn:microsoft.com/office/officeart/2005/8/layout/StepDownProcess"/>
    <dgm:cxn modelId="{6372FCAD-DFC6-436B-9AE1-3294FE64945F}" srcId="{4E98433F-E4C7-462E-AABF-B5944B669685}" destId="{1126EEDB-D7FC-4918-8AEE-2E174B1CE24D}" srcOrd="2" destOrd="0" parTransId="{78C919FC-A9FD-4DE1-8859-0788224B9872}" sibTransId="{1432A09A-76A5-4AAD-A887-83DA59B01E49}"/>
    <dgm:cxn modelId="{291BFE68-809A-4E13-B4FB-C20B3E461FB8}" type="presOf" srcId="{2679BD34-5BF3-4C62-971D-4A79B26EC9F9}" destId="{E8C27F56-E6EF-43C9-A60A-8122D8E68723}" srcOrd="0" destOrd="1" presId="urn:microsoft.com/office/officeart/2005/8/layout/StepDownProcess"/>
    <dgm:cxn modelId="{AB6F7899-D7FD-4A3F-BF63-9A6E0B902F2D}" srcId="{EB9100CE-B289-4CF9-93DC-20BD1C53D271}" destId="{2679BD34-5BF3-4C62-971D-4A79B26EC9F9}" srcOrd="1" destOrd="0" parTransId="{200C2671-85AD-4297-8A88-C26988BA26BD}" sibTransId="{3B5E4E3D-FD0D-4869-8BB4-E14310E074E5}"/>
    <dgm:cxn modelId="{FA5D441A-FF3E-4955-95BC-0143258D81DD}" srcId="{D7EA625F-7D31-4D2F-A71E-49AE044F6DB6}" destId="{EB9100CE-B289-4CF9-93DC-20BD1C53D271}" srcOrd="0" destOrd="0" parTransId="{D6ECCD5B-879C-4613-840C-3A0759E3AC01}" sibTransId="{0DFF6623-1E55-4877-9A23-0D278AC2892B}"/>
    <dgm:cxn modelId="{AD890E9E-8E7E-4CC5-B948-D644B6A3FD66}" type="presOf" srcId="{4E98433F-E4C7-462E-AABF-B5944B669685}" destId="{500B5BB7-6C74-4179-BB85-ECE732EA8477}" srcOrd="0" destOrd="0" presId="urn:microsoft.com/office/officeart/2005/8/layout/StepDownProcess"/>
    <dgm:cxn modelId="{1E60D0A8-ACEC-492E-8821-5DB978BB1F1D}" type="presOf" srcId="{3B27147F-8A53-48FB-9441-337A514E91F7}" destId="{E8C27F56-E6EF-43C9-A60A-8122D8E68723}" srcOrd="0" destOrd="3" presId="urn:microsoft.com/office/officeart/2005/8/layout/StepDownProcess"/>
    <dgm:cxn modelId="{52C33E45-70A6-4871-BB33-08D7B66173BB}" srcId="{4E98433F-E4C7-462E-AABF-B5944B669685}" destId="{7245F095-73A0-4201-82DB-964DD349C7C1}" srcOrd="0" destOrd="0" parTransId="{DF0B94D9-AD35-4253-8217-60DC754AB11F}" sibTransId="{94303DF2-CACC-4E41-9265-BBB859E1AE68}"/>
    <dgm:cxn modelId="{CA13EF18-DF5A-498D-BCC4-F59BAD1139F2}" type="presOf" srcId="{8ED9DF5B-2DCB-44C7-BC07-C0E2349D4302}" destId="{9282B723-E905-4BBD-9FA6-9174116EF561}" srcOrd="0" destOrd="1" presId="urn:microsoft.com/office/officeart/2005/8/layout/StepDownProcess"/>
    <dgm:cxn modelId="{22ECCB95-B60C-40C6-9D37-D2201C297C7C}" srcId="{BE3E7F71-3233-4073-B184-E7FD9B05A6A2}" destId="{001E4A63-0F4B-4FEA-83E9-6402B37A8740}" srcOrd="0" destOrd="0" parTransId="{C7E81191-B833-4CD9-A729-15FB32B10707}" sibTransId="{D2E13A40-C2B5-435B-92A1-EBF2F5B7CBB4}"/>
    <dgm:cxn modelId="{26B41BE1-EEC8-4902-A82B-99B000024B85}" type="presOf" srcId="{BE3E7F71-3233-4073-B184-E7FD9B05A6A2}" destId="{12B4E3D0-4A04-430B-9C43-DB7555C21934}" srcOrd="0" destOrd="0" presId="urn:microsoft.com/office/officeart/2005/8/layout/StepDownProcess"/>
    <dgm:cxn modelId="{AF528A2D-2465-409C-B6E3-120610CA68AD}" srcId="{EB9100CE-B289-4CF9-93DC-20BD1C53D271}" destId="{3B27147F-8A53-48FB-9441-337A514E91F7}" srcOrd="3" destOrd="0" parTransId="{F4A27D19-D4BC-4757-AC2E-B8746C3E4DAE}" sibTransId="{11390DC5-E3CF-4EE5-9CA5-2B66C17E3DFD}"/>
    <dgm:cxn modelId="{8403B5EA-66E0-46C4-A6BC-6719E9F15427}" type="presOf" srcId="{EB9100CE-B289-4CF9-93DC-20BD1C53D271}" destId="{9D635B7C-F675-41AA-B860-AF91B28A020E}" srcOrd="0" destOrd="0" presId="urn:microsoft.com/office/officeart/2005/8/layout/StepDownProcess"/>
    <dgm:cxn modelId="{7E5C1F59-555B-4FF8-8D1F-FCBA550D9C68}" type="presOf" srcId="{001E4A63-0F4B-4FEA-83E9-6402B37A8740}" destId="{9282B723-E905-4BBD-9FA6-9174116EF561}" srcOrd="0" destOrd="0" presId="urn:microsoft.com/office/officeart/2005/8/layout/StepDownProcess"/>
    <dgm:cxn modelId="{D02EC0DD-112E-42A3-A486-3A021C21958E}" type="presOf" srcId="{60E1452C-0736-4BEC-B25C-D9EEA9C52261}" destId="{E8C27F56-E6EF-43C9-A60A-8122D8E68723}" srcOrd="0" destOrd="0" presId="urn:microsoft.com/office/officeart/2005/8/layout/StepDownProcess"/>
    <dgm:cxn modelId="{8ED7C237-29CD-42FA-A923-345FAF4AFB12}" srcId="{D7EA625F-7D31-4D2F-A71E-49AE044F6DB6}" destId="{4E98433F-E4C7-462E-AABF-B5944B669685}" srcOrd="2" destOrd="0" parTransId="{97FBC52F-D40F-4A3A-BA3A-71AABE67C26F}" sibTransId="{771D33FC-4E41-438B-A7C8-04B515F22A71}"/>
    <dgm:cxn modelId="{B302C709-85BC-4298-805B-A9D34B76FC27}" type="presOf" srcId="{98990FC6-FFD7-42CC-B49F-21C67FEA453F}" destId="{E8C27F56-E6EF-43C9-A60A-8122D8E68723}" srcOrd="0" destOrd="4" presId="urn:microsoft.com/office/officeart/2005/8/layout/StepDownProcess"/>
    <dgm:cxn modelId="{F2CA8664-17C5-465C-8E83-BE1222EAB0AD}" type="presOf" srcId="{F0224BDB-2554-401F-B568-D00CD1267BD1}" destId="{E8C27F56-E6EF-43C9-A60A-8122D8E68723}" srcOrd="0" destOrd="2" presId="urn:microsoft.com/office/officeart/2005/8/layout/StepDownProcess"/>
    <dgm:cxn modelId="{C22CA71B-4468-4AB2-AE39-82B7AE7C55AE}" type="presOf" srcId="{1126EEDB-D7FC-4918-8AEE-2E174B1CE24D}" destId="{EAA81FFD-D003-47A0-B914-278A88B9EA01}" srcOrd="0" destOrd="2" presId="urn:microsoft.com/office/officeart/2005/8/layout/StepDownProcess"/>
    <dgm:cxn modelId="{A9963F63-B23C-4BB8-88AF-080211EE91C3}" type="presOf" srcId="{D06E5B0E-4DDC-442E-8C08-E73B0F94F382}" destId="{EAA81FFD-D003-47A0-B914-278A88B9EA01}" srcOrd="0" destOrd="3" presId="urn:microsoft.com/office/officeart/2005/8/layout/StepDownProcess"/>
    <dgm:cxn modelId="{6B491E68-C674-4428-ABCF-A2119B37B8D3}" srcId="{EB9100CE-B289-4CF9-93DC-20BD1C53D271}" destId="{F0224BDB-2554-401F-B568-D00CD1267BD1}" srcOrd="2" destOrd="0" parTransId="{3EB9C983-7116-41F1-98A4-456148B81C74}" sibTransId="{319C529F-76C3-49C7-802B-3EC1967DF01D}"/>
    <dgm:cxn modelId="{522731A5-819E-4610-928A-D95CAEC0207B}" srcId="{EB9100CE-B289-4CF9-93DC-20BD1C53D271}" destId="{60E1452C-0736-4BEC-B25C-D9EEA9C52261}" srcOrd="0" destOrd="0" parTransId="{B44E02B2-EFB4-478B-B2B3-B7A2F91CEF88}" sibTransId="{92DD5017-E736-41FA-8984-494C806E4F9E}"/>
    <dgm:cxn modelId="{146C5E80-B4F7-4AFE-BD32-F0CDDE643B1D}" type="presOf" srcId="{D7EA625F-7D31-4D2F-A71E-49AE044F6DB6}" destId="{FE0FF9AF-FB66-4807-96BB-1F2AF37F0DE5}" srcOrd="0" destOrd="0" presId="urn:microsoft.com/office/officeart/2005/8/layout/StepDownProcess"/>
    <dgm:cxn modelId="{EDE7B938-506A-44BC-B1B9-578F816DCB5F}" type="presParOf" srcId="{FE0FF9AF-FB66-4807-96BB-1F2AF37F0DE5}" destId="{DE3629CC-3693-44DE-8DF0-004604285DD1}" srcOrd="0" destOrd="0" presId="urn:microsoft.com/office/officeart/2005/8/layout/StepDownProcess"/>
    <dgm:cxn modelId="{D8CD326C-D18D-47ED-ACB1-F64A67C3A5EC}" type="presParOf" srcId="{DE3629CC-3693-44DE-8DF0-004604285DD1}" destId="{3F778F85-6AFF-4AF3-95F7-435BAD904B59}" srcOrd="0" destOrd="0" presId="urn:microsoft.com/office/officeart/2005/8/layout/StepDownProcess"/>
    <dgm:cxn modelId="{20EAC8D5-CDD3-45D3-A204-0E97250C9B38}" type="presParOf" srcId="{DE3629CC-3693-44DE-8DF0-004604285DD1}" destId="{9D635B7C-F675-41AA-B860-AF91B28A020E}" srcOrd="1" destOrd="0" presId="urn:microsoft.com/office/officeart/2005/8/layout/StepDownProcess"/>
    <dgm:cxn modelId="{A90E9C66-1E19-4C66-BD8E-D69FA13DAFC9}" type="presParOf" srcId="{DE3629CC-3693-44DE-8DF0-004604285DD1}" destId="{E8C27F56-E6EF-43C9-A60A-8122D8E68723}" srcOrd="2" destOrd="0" presId="urn:microsoft.com/office/officeart/2005/8/layout/StepDownProcess"/>
    <dgm:cxn modelId="{C2CF9427-6149-467E-A436-0526F65AFE58}" type="presParOf" srcId="{FE0FF9AF-FB66-4807-96BB-1F2AF37F0DE5}" destId="{50227B6E-A394-4203-9847-45F1D77B67CE}" srcOrd="1" destOrd="0" presId="urn:microsoft.com/office/officeart/2005/8/layout/StepDownProcess"/>
    <dgm:cxn modelId="{7D023AF6-708D-46D2-B81A-6B8BB86E981A}" type="presParOf" srcId="{FE0FF9AF-FB66-4807-96BB-1F2AF37F0DE5}" destId="{72E77757-AC71-4A94-B301-C0193887BE70}" srcOrd="2" destOrd="0" presId="urn:microsoft.com/office/officeart/2005/8/layout/StepDownProcess"/>
    <dgm:cxn modelId="{49D2033D-C55D-46B9-957B-BDD03FCC4134}" type="presParOf" srcId="{72E77757-AC71-4A94-B301-C0193887BE70}" destId="{0D0F0F81-5224-4A9A-B4E4-71071BC88AA3}" srcOrd="0" destOrd="0" presId="urn:microsoft.com/office/officeart/2005/8/layout/StepDownProcess"/>
    <dgm:cxn modelId="{5BCFD15D-88FD-40D7-B9B8-7ED2B49FB641}" type="presParOf" srcId="{72E77757-AC71-4A94-B301-C0193887BE70}" destId="{12B4E3D0-4A04-430B-9C43-DB7555C21934}" srcOrd="1" destOrd="0" presId="urn:microsoft.com/office/officeart/2005/8/layout/StepDownProcess"/>
    <dgm:cxn modelId="{8179546B-95C7-4C86-BB24-BAE02867FE15}" type="presParOf" srcId="{72E77757-AC71-4A94-B301-C0193887BE70}" destId="{9282B723-E905-4BBD-9FA6-9174116EF561}" srcOrd="2" destOrd="0" presId="urn:microsoft.com/office/officeart/2005/8/layout/StepDownProcess"/>
    <dgm:cxn modelId="{6984B87B-5D25-4314-A875-DA107262EB88}" type="presParOf" srcId="{FE0FF9AF-FB66-4807-96BB-1F2AF37F0DE5}" destId="{CAF70BE7-FA63-463B-B636-4C41673D575D}" srcOrd="3" destOrd="0" presId="urn:microsoft.com/office/officeart/2005/8/layout/StepDownProcess"/>
    <dgm:cxn modelId="{BCFE3F82-CC2F-4836-9808-19FD097FABEB}" type="presParOf" srcId="{FE0FF9AF-FB66-4807-96BB-1F2AF37F0DE5}" destId="{752065D2-2043-4902-A571-B81B6745223F}" srcOrd="4" destOrd="0" presId="urn:microsoft.com/office/officeart/2005/8/layout/StepDownProcess"/>
    <dgm:cxn modelId="{0143D472-9986-4F5B-A243-D33A75644B97}" type="presParOf" srcId="{752065D2-2043-4902-A571-B81B6745223F}" destId="{500B5BB7-6C74-4179-BB85-ECE732EA8477}" srcOrd="0" destOrd="0" presId="urn:microsoft.com/office/officeart/2005/8/layout/StepDownProcess"/>
    <dgm:cxn modelId="{E579EFF7-6326-4417-9AC2-201E1DCF925E}" type="presParOf" srcId="{752065D2-2043-4902-A571-B81B6745223F}" destId="{EAA81FFD-D003-47A0-B914-278A88B9EA01}"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7E1A35-C98A-41D9-BB29-9E8AB7892DD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1F37F33-E90F-4AA7-9562-69A313BDDB18}">
      <dgm:prSet phldrT="[Text]"/>
      <dgm:spPr/>
      <dgm:t>
        <a:bodyPr/>
        <a:lstStyle/>
        <a:p>
          <a:r>
            <a:rPr lang="en-US" dirty="0" smtClean="0">
              <a:latin typeface="Cabin Sketch" panose="020B0503050202020004" pitchFamily="34" charset="0"/>
            </a:rPr>
            <a:t>Optimize Code</a:t>
          </a:r>
          <a:endParaRPr lang="en-US" dirty="0">
            <a:latin typeface="Cabin Sketch" panose="020B0503050202020004" pitchFamily="34" charset="0"/>
          </a:endParaRPr>
        </a:p>
      </dgm:t>
    </dgm:pt>
    <dgm:pt modelId="{83436741-CFC6-4D03-925F-FB1CD7914DFA}" type="parTrans" cxnId="{B4497478-743C-4BC4-94ED-433844D27E52}">
      <dgm:prSet/>
      <dgm:spPr/>
      <dgm:t>
        <a:bodyPr/>
        <a:lstStyle/>
        <a:p>
          <a:endParaRPr lang="en-US">
            <a:latin typeface="Cabin Sketch" panose="020B0503050202020004" pitchFamily="34" charset="0"/>
          </a:endParaRPr>
        </a:p>
      </dgm:t>
    </dgm:pt>
    <dgm:pt modelId="{D0F2CC13-49BB-497A-9BB5-3308DC259DFC}" type="sibTrans" cxnId="{B4497478-743C-4BC4-94ED-433844D27E52}">
      <dgm:prSet/>
      <dgm:spPr/>
      <dgm:t>
        <a:bodyPr/>
        <a:lstStyle/>
        <a:p>
          <a:endParaRPr lang="en-US">
            <a:latin typeface="Cabin Sketch" panose="020B0503050202020004" pitchFamily="34" charset="0"/>
          </a:endParaRPr>
        </a:p>
      </dgm:t>
    </dgm:pt>
    <dgm:pt modelId="{2A53CC6C-2ED9-47D2-96F3-643E7E171A22}">
      <dgm:prSet phldrT="[Text]"/>
      <dgm:spPr/>
      <dgm:t>
        <a:bodyPr/>
        <a:lstStyle/>
        <a:p>
          <a:r>
            <a:rPr lang="en-US" dirty="0" smtClean="0">
              <a:latin typeface="Cabin Sketch" panose="020B0503050202020004" pitchFamily="34" charset="0"/>
            </a:rPr>
            <a:t>Scale Up</a:t>
          </a:r>
          <a:endParaRPr lang="en-US" dirty="0">
            <a:latin typeface="Cabin Sketch" panose="020B0503050202020004" pitchFamily="34" charset="0"/>
          </a:endParaRPr>
        </a:p>
      </dgm:t>
    </dgm:pt>
    <dgm:pt modelId="{51ED68CE-043B-46BE-9110-60BA91CE7AE0}" type="parTrans" cxnId="{D2F55298-E53F-4070-83F5-6350084C8AA8}">
      <dgm:prSet/>
      <dgm:spPr/>
      <dgm:t>
        <a:bodyPr/>
        <a:lstStyle/>
        <a:p>
          <a:endParaRPr lang="en-US">
            <a:latin typeface="Cabin Sketch" panose="020B0503050202020004" pitchFamily="34" charset="0"/>
          </a:endParaRPr>
        </a:p>
      </dgm:t>
    </dgm:pt>
    <dgm:pt modelId="{7194CBD1-A577-45B0-80F1-E3EEFBACA15A}" type="sibTrans" cxnId="{D2F55298-E53F-4070-83F5-6350084C8AA8}">
      <dgm:prSet/>
      <dgm:spPr/>
      <dgm:t>
        <a:bodyPr/>
        <a:lstStyle/>
        <a:p>
          <a:endParaRPr lang="en-US">
            <a:latin typeface="Cabin Sketch" panose="020B0503050202020004" pitchFamily="34" charset="0"/>
          </a:endParaRPr>
        </a:p>
      </dgm:t>
    </dgm:pt>
    <dgm:pt modelId="{F04B4367-E740-439D-9467-6F9D31452839}">
      <dgm:prSet phldrT="[Text]"/>
      <dgm:spPr/>
      <dgm:t>
        <a:bodyPr/>
        <a:lstStyle/>
        <a:p>
          <a:r>
            <a:rPr lang="en-US" dirty="0" smtClean="0">
              <a:latin typeface="Cabin Sketch" panose="020B0503050202020004" pitchFamily="34" charset="0"/>
            </a:rPr>
            <a:t>Scale Out</a:t>
          </a:r>
          <a:endParaRPr lang="en-US" dirty="0">
            <a:latin typeface="Cabin Sketch" panose="020B0503050202020004" pitchFamily="34" charset="0"/>
          </a:endParaRPr>
        </a:p>
      </dgm:t>
    </dgm:pt>
    <dgm:pt modelId="{566B47CC-F868-415A-9A1E-B3131289E9AC}" type="parTrans" cxnId="{2AA42A76-4763-4BA6-B26B-DDF2780BA38E}">
      <dgm:prSet/>
      <dgm:spPr/>
      <dgm:t>
        <a:bodyPr/>
        <a:lstStyle/>
        <a:p>
          <a:endParaRPr lang="en-US">
            <a:latin typeface="Cabin Sketch" panose="020B0503050202020004" pitchFamily="34" charset="0"/>
          </a:endParaRPr>
        </a:p>
      </dgm:t>
    </dgm:pt>
    <dgm:pt modelId="{E4A45C15-90A4-4136-A2E0-51CE048FDE33}" type="sibTrans" cxnId="{2AA42A76-4763-4BA6-B26B-DDF2780BA38E}">
      <dgm:prSet/>
      <dgm:spPr/>
      <dgm:t>
        <a:bodyPr/>
        <a:lstStyle/>
        <a:p>
          <a:endParaRPr lang="en-US">
            <a:latin typeface="Cabin Sketch" panose="020B0503050202020004" pitchFamily="34" charset="0"/>
          </a:endParaRPr>
        </a:p>
      </dgm:t>
    </dgm:pt>
    <dgm:pt modelId="{7C09AD40-D3D0-4C71-92AD-58E1778D869E}">
      <dgm:prSet phldrT="[Text]"/>
      <dgm:spPr/>
      <dgm:t>
        <a:bodyPr/>
        <a:lstStyle/>
        <a:p>
          <a:r>
            <a:rPr lang="en-US" dirty="0" smtClean="0">
              <a:latin typeface="Cabin Sketch" panose="020B0503050202020004" pitchFamily="34" charset="0"/>
            </a:rPr>
            <a:t>Managed Service</a:t>
          </a:r>
          <a:endParaRPr lang="en-US" dirty="0">
            <a:latin typeface="Cabin Sketch" panose="020B0503050202020004" pitchFamily="34" charset="0"/>
          </a:endParaRPr>
        </a:p>
      </dgm:t>
    </dgm:pt>
    <dgm:pt modelId="{AC82AA58-388E-4466-AB84-113FF2BDEE61}" type="parTrans" cxnId="{A97AE110-C5B7-4C54-B447-A86107A3ED4B}">
      <dgm:prSet/>
      <dgm:spPr/>
      <dgm:t>
        <a:bodyPr/>
        <a:lstStyle/>
        <a:p>
          <a:endParaRPr lang="en-US">
            <a:latin typeface="Cabin Sketch" panose="020B0503050202020004" pitchFamily="34" charset="0"/>
          </a:endParaRPr>
        </a:p>
      </dgm:t>
    </dgm:pt>
    <dgm:pt modelId="{48215D34-847A-4DB9-9EDF-97382A7A61B3}" type="sibTrans" cxnId="{A97AE110-C5B7-4C54-B447-A86107A3ED4B}">
      <dgm:prSet/>
      <dgm:spPr/>
      <dgm:t>
        <a:bodyPr/>
        <a:lstStyle/>
        <a:p>
          <a:endParaRPr lang="en-US">
            <a:latin typeface="Cabin Sketch" panose="020B0503050202020004" pitchFamily="34" charset="0"/>
          </a:endParaRPr>
        </a:p>
      </dgm:t>
    </dgm:pt>
    <dgm:pt modelId="{CAF5EC8E-013D-4EB1-BE75-4FDD6E4D7B5C}" type="pres">
      <dgm:prSet presAssocID="{5F7E1A35-C98A-41D9-BB29-9E8AB7892DDD}" presName="diagram" presStyleCnt="0">
        <dgm:presLayoutVars>
          <dgm:dir/>
          <dgm:resizeHandles val="exact"/>
        </dgm:presLayoutVars>
      </dgm:prSet>
      <dgm:spPr/>
      <dgm:t>
        <a:bodyPr/>
        <a:lstStyle/>
        <a:p>
          <a:endParaRPr lang="en-US"/>
        </a:p>
      </dgm:t>
    </dgm:pt>
    <dgm:pt modelId="{5AC1A7E8-8F0B-4238-9141-5A082C2FDC81}" type="pres">
      <dgm:prSet presAssocID="{71F37F33-E90F-4AA7-9562-69A313BDDB18}" presName="node" presStyleLbl="node1" presStyleIdx="0" presStyleCnt="4">
        <dgm:presLayoutVars>
          <dgm:bulletEnabled val="1"/>
        </dgm:presLayoutVars>
      </dgm:prSet>
      <dgm:spPr/>
      <dgm:t>
        <a:bodyPr/>
        <a:lstStyle/>
        <a:p>
          <a:endParaRPr lang="en-US"/>
        </a:p>
      </dgm:t>
    </dgm:pt>
    <dgm:pt modelId="{5B8EB4EE-7588-4B0D-B0CC-3C6EF07CCD90}" type="pres">
      <dgm:prSet presAssocID="{D0F2CC13-49BB-497A-9BB5-3308DC259DFC}" presName="sibTrans" presStyleCnt="0"/>
      <dgm:spPr/>
    </dgm:pt>
    <dgm:pt modelId="{0DA551C9-CC6D-4976-A067-2E6587297C1A}" type="pres">
      <dgm:prSet presAssocID="{2A53CC6C-2ED9-47D2-96F3-643E7E171A22}" presName="node" presStyleLbl="node1" presStyleIdx="1" presStyleCnt="4">
        <dgm:presLayoutVars>
          <dgm:bulletEnabled val="1"/>
        </dgm:presLayoutVars>
      </dgm:prSet>
      <dgm:spPr/>
      <dgm:t>
        <a:bodyPr/>
        <a:lstStyle/>
        <a:p>
          <a:endParaRPr lang="en-US"/>
        </a:p>
      </dgm:t>
    </dgm:pt>
    <dgm:pt modelId="{793F89EC-83D7-465E-BC65-EA1C68661D38}" type="pres">
      <dgm:prSet presAssocID="{7194CBD1-A577-45B0-80F1-E3EEFBACA15A}" presName="sibTrans" presStyleCnt="0"/>
      <dgm:spPr/>
    </dgm:pt>
    <dgm:pt modelId="{B1A6C121-0B85-42DF-95DD-521E016760A5}" type="pres">
      <dgm:prSet presAssocID="{F04B4367-E740-439D-9467-6F9D31452839}" presName="node" presStyleLbl="node1" presStyleIdx="2" presStyleCnt="4">
        <dgm:presLayoutVars>
          <dgm:bulletEnabled val="1"/>
        </dgm:presLayoutVars>
      </dgm:prSet>
      <dgm:spPr/>
      <dgm:t>
        <a:bodyPr/>
        <a:lstStyle/>
        <a:p>
          <a:endParaRPr lang="en-US"/>
        </a:p>
      </dgm:t>
    </dgm:pt>
    <dgm:pt modelId="{D6A14328-0002-4738-8F29-D42AFC29F593}" type="pres">
      <dgm:prSet presAssocID="{E4A45C15-90A4-4136-A2E0-51CE048FDE33}" presName="sibTrans" presStyleCnt="0"/>
      <dgm:spPr/>
    </dgm:pt>
    <dgm:pt modelId="{251E560C-F091-498A-B742-143108DD9ABB}" type="pres">
      <dgm:prSet presAssocID="{7C09AD40-D3D0-4C71-92AD-58E1778D869E}" presName="node" presStyleLbl="node1" presStyleIdx="3" presStyleCnt="4">
        <dgm:presLayoutVars>
          <dgm:bulletEnabled val="1"/>
        </dgm:presLayoutVars>
      </dgm:prSet>
      <dgm:spPr/>
      <dgm:t>
        <a:bodyPr/>
        <a:lstStyle/>
        <a:p>
          <a:endParaRPr lang="en-US"/>
        </a:p>
      </dgm:t>
    </dgm:pt>
  </dgm:ptLst>
  <dgm:cxnLst>
    <dgm:cxn modelId="{2AA42A76-4763-4BA6-B26B-DDF2780BA38E}" srcId="{5F7E1A35-C98A-41D9-BB29-9E8AB7892DDD}" destId="{F04B4367-E740-439D-9467-6F9D31452839}" srcOrd="2" destOrd="0" parTransId="{566B47CC-F868-415A-9A1E-B3131289E9AC}" sibTransId="{E4A45C15-90A4-4136-A2E0-51CE048FDE33}"/>
    <dgm:cxn modelId="{14E25604-2F24-4CC0-AEE6-98E33AE247FC}" type="presOf" srcId="{F04B4367-E740-439D-9467-6F9D31452839}" destId="{B1A6C121-0B85-42DF-95DD-521E016760A5}" srcOrd="0" destOrd="0" presId="urn:microsoft.com/office/officeart/2005/8/layout/default"/>
    <dgm:cxn modelId="{D2F55298-E53F-4070-83F5-6350084C8AA8}" srcId="{5F7E1A35-C98A-41D9-BB29-9E8AB7892DDD}" destId="{2A53CC6C-2ED9-47D2-96F3-643E7E171A22}" srcOrd="1" destOrd="0" parTransId="{51ED68CE-043B-46BE-9110-60BA91CE7AE0}" sibTransId="{7194CBD1-A577-45B0-80F1-E3EEFBACA15A}"/>
    <dgm:cxn modelId="{F41270F0-2F16-4446-A9AB-0A03315875A5}" type="presOf" srcId="{5F7E1A35-C98A-41D9-BB29-9E8AB7892DDD}" destId="{CAF5EC8E-013D-4EB1-BE75-4FDD6E4D7B5C}" srcOrd="0" destOrd="0" presId="urn:microsoft.com/office/officeart/2005/8/layout/default"/>
    <dgm:cxn modelId="{B4497478-743C-4BC4-94ED-433844D27E52}" srcId="{5F7E1A35-C98A-41D9-BB29-9E8AB7892DDD}" destId="{71F37F33-E90F-4AA7-9562-69A313BDDB18}" srcOrd="0" destOrd="0" parTransId="{83436741-CFC6-4D03-925F-FB1CD7914DFA}" sibTransId="{D0F2CC13-49BB-497A-9BB5-3308DC259DFC}"/>
    <dgm:cxn modelId="{2F3315A3-8DCA-41D1-A6B5-D16D35C45882}" type="presOf" srcId="{7C09AD40-D3D0-4C71-92AD-58E1778D869E}" destId="{251E560C-F091-498A-B742-143108DD9ABB}" srcOrd="0" destOrd="0" presId="urn:microsoft.com/office/officeart/2005/8/layout/default"/>
    <dgm:cxn modelId="{A97AE110-C5B7-4C54-B447-A86107A3ED4B}" srcId="{5F7E1A35-C98A-41D9-BB29-9E8AB7892DDD}" destId="{7C09AD40-D3D0-4C71-92AD-58E1778D869E}" srcOrd="3" destOrd="0" parTransId="{AC82AA58-388E-4466-AB84-113FF2BDEE61}" sibTransId="{48215D34-847A-4DB9-9EDF-97382A7A61B3}"/>
    <dgm:cxn modelId="{B522F5F9-AFA9-43FB-8B74-80FDAAE69E10}" type="presOf" srcId="{2A53CC6C-2ED9-47D2-96F3-643E7E171A22}" destId="{0DA551C9-CC6D-4976-A067-2E6587297C1A}" srcOrd="0" destOrd="0" presId="urn:microsoft.com/office/officeart/2005/8/layout/default"/>
    <dgm:cxn modelId="{69A84909-ABB2-4E35-93EC-8706CEB4C733}" type="presOf" srcId="{71F37F33-E90F-4AA7-9562-69A313BDDB18}" destId="{5AC1A7E8-8F0B-4238-9141-5A082C2FDC81}" srcOrd="0" destOrd="0" presId="urn:microsoft.com/office/officeart/2005/8/layout/default"/>
    <dgm:cxn modelId="{7D4CB3EE-9DF1-439E-BA2F-13B29D4D9F37}" type="presParOf" srcId="{CAF5EC8E-013D-4EB1-BE75-4FDD6E4D7B5C}" destId="{5AC1A7E8-8F0B-4238-9141-5A082C2FDC81}" srcOrd="0" destOrd="0" presId="urn:microsoft.com/office/officeart/2005/8/layout/default"/>
    <dgm:cxn modelId="{F1305F59-236C-4345-BC00-2CAF6A8AB7AB}" type="presParOf" srcId="{CAF5EC8E-013D-4EB1-BE75-4FDD6E4D7B5C}" destId="{5B8EB4EE-7588-4B0D-B0CC-3C6EF07CCD90}" srcOrd="1" destOrd="0" presId="urn:microsoft.com/office/officeart/2005/8/layout/default"/>
    <dgm:cxn modelId="{FF98EC10-8A38-4089-AE17-3701B3E4EAA4}" type="presParOf" srcId="{CAF5EC8E-013D-4EB1-BE75-4FDD6E4D7B5C}" destId="{0DA551C9-CC6D-4976-A067-2E6587297C1A}" srcOrd="2" destOrd="0" presId="urn:microsoft.com/office/officeart/2005/8/layout/default"/>
    <dgm:cxn modelId="{EFAB57A1-B309-49CB-B59C-562A4CEAAD52}" type="presParOf" srcId="{CAF5EC8E-013D-4EB1-BE75-4FDD6E4D7B5C}" destId="{793F89EC-83D7-465E-BC65-EA1C68661D38}" srcOrd="3" destOrd="0" presId="urn:microsoft.com/office/officeart/2005/8/layout/default"/>
    <dgm:cxn modelId="{565EDFD4-3A6E-41F3-9046-FA0F909E95AC}" type="presParOf" srcId="{CAF5EC8E-013D-4EB1-BE75-4FDD6E4D7B5C}" destId="{B1A6C121-0B85-42DF-95DD-521E016760A5}" srcOrd="4" destOrd="0" presId="urn:microsoft.com/office/officeart/2005/8/layout/default"/>
    <dgm:cxn modelId="{06FF39D5-3BF5-4976-B669-6C881392AEE2}" type="presParOf" srcId="{CAF5EC8E-013D-4EB1-BE75-4FDD6E4D7B5C}" destId="{D6A14328-0002-4738-8F29-D42AFC29F593}" srcOrd="5" destOrd="0" presId="urn:microsoft.com/office/officeart/2005/8/layout/default"/>
    <dgm:cxn modelId="{6A5E3811-E202-455E-AA6D-BBF41F99F5A2}" type="presParOf" srcId="{CAF5EC8E-013D-4EB1-BE75-4FDD6E4D7B5C}" destId="{251E560C-F091-498A-B742-143108DD9AB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FC69E6-A877-4A0E-B699-1C93DC8ADB38}" type="doc">
      <dgm:prSet loTypeId="urn:microsoft.com/office/officeart/2005/8/layout/hList6" loCatId="list" qsTypeId="urn:microsoft.com/office/officeart/2005/8/quickstyle/simple1" qsCatId="simple" csTypeId="urn:microsoft.com/office/officeart/2005/8/colors/colorful2" csCatId="colorful" phldr="1"/>
      <dgm:spPr/>
      <dgm:t>
        <a:bodyPr/>
        <a:lstStyle/>
        <a:p>
          <a:endParaRPr lang="en-US"/>
        </a:p>
      </dgm:t>
    </dgm:pt>
    <dgm:pt modelId="{529704E0-6F37-42C7-B9A6-7E8A14A9AB54}">
      <dgm:prSet phldrT="[Text]" custT="1"/>
      <dgm:spPr/>
      <dgm:t>
        <a:bodyPr/>
        <a:lstStyle/>
        <a:p>
          <a:pPr algn="ctr">
            <a:spcAft>
              <a:spcPct val="35000"/>
            </a:spcAft>
          </a:pPr>
          <a:r>
            <a:rPr lang="en-US" sz="1800" b="1" dirty="0" smtClean="0"/>
            <a:t>Optimize Code</a:t>
          </a:r>
          <a:br>
            <a:rPr lang="en-US" sz="1800" b="1" dirty="0" smtClean="0"/>
          </a:br>
          <a:r>
            <a:rPr lang="en-US" sz="1800" b="1" dirty="0" smtClean="0"/>
            <a:t>(Level 1)</a:t>
          </a:r>
          <a:br>
            <a:rPr lang="en-US" sz="1800" b="1" dirty="0" smtClean="0"/>
          </a:br>
          <a:endParaRPr lang="en-US" sz="1800" b="1" dirty="0"/>
        </a:p>
      </dgm:t>
    </dgm:pt>
    <dgm:pt modelId="{8093D1CF-1BA4-4A72-BB3D-8ED95CC454A8}" type="parTrans" cxnId="{BADB9B19-1878-485F-9B5F-2BC069B1D9B3}">
      <dgm:prSet/>
      <dgm:spPr/>
      <dgm:t>
        <a:bodyPr/>
        <a:lstStyle/>
        <a:p>
          <a:endParaRPr lang="en-US"/>
        </a:p>
      </dgm:t>
    </dgm:pt>
    <dgm:pt modelId="{E003BD0E-E678-4A55-A0B6-A578687BEB24}" type="sibTrans" cxnId="{BADB9B19-1878-485F-9B5F-2BC069B1D9B3}">
      <dgm:prSet/>
      <dgm:spPr/>
      <dgm:t>
        <a:bodyPr/>
        <a:lstStyle/>
        <a:p>
          <a:endParaRPr lang="en-US"/>
        </a:p>
      </dgm:t>
    </dgm:pt>
    <dgm:pt modelId="{4C96C02B-8350-4789-83BB-73E9AE05F44B}">
      <dgm:prSet phldrT="[Text]" custT="1"/>
      <dgm:spPr/>
      <dgm:t>
        <a:bodyPr/>
        <a:lstStyle/>
        <a:p>
          <a:pPr algn="ctr">
            <a:spcAft>
              <a:spcPct val="35000"/>
            </a:spcAft>
          </a:pPr>
          <a:r>
            <a:rPr lang="en-US" sz="1800" b="1" dirty="0" smtClean="0"/>
            <a:t>Scale Up</a:t>
          </a:r>
          <a:br>
            <a:rPr lang="en-US" sz="1800" b="1" dirty="0" smtClean="0"/>
          </a:br>
          <a:r>
            <a:rPr lang="en-US" sz="1800" b="1" dirty="0" smtClean="0"/>
            <a:t>(Level 2)</a:t>
          </a:r>
          <a:br>
            <a:rPr lang="en-US" sz="1800" b="1" dirty="0" smtClean="0"/>
          </a:br>
          <a:endParaRPr lang="en-US" sz="1800" b="1" dirty="0"/>
        </a:p>
      </dgm:t>
    </dgm:pt>
    <dgm:pt modelId="{2E601FD7-76FA-45A7-B6EA-5B75FF557ECD}" type="parTrans" cxnId="{12D5496F-B003-4BBA-8B25-679EDFE43598}">
      <dgm:prSet/>
      <dgm:spPr/>
      <dgm:t>
        <a:bodyPr/>
        <a:lstStyle/>
        <a:p>
          <a:endParaRPr lang="en-US"/>
        </a:p>
      </dgm:t>
    </dgm:pt>
    <dgm:pt modelId="{D2FFF1A8-69D5-42E4-9041-B6244F494DDB}" type="sibTrans" cxnId="{12D5496F-B003-4BBA-8B25-679EDFE43598}">
      <dgm:prSet/>
      <dgm:spPr/>
      <dgm:t>
        <a:bodyPr/>
        <a:lstStyle/>
        <a:p>
          <a:endParaRPr lang="en-US"/>
        </a:p>
      </dgm:t>
    </dgm:pt>
    <dgm:pt modelId="{94F2DC1D-6E30-41AB-A877-236D00B9285A}">
      <dgm:prSet phldrT="[Text]" custT="1"/>
      <dgm:spPr/>
      <dgm:t>
        <a:bodyPr/>
        <a:lstStyle/>
        <a:p>
          <a:pPr algn="l">
            <a:spcAft>
              <a:spcPts val="1200"/>
            </a:spcAft>
          </a:pPr>
          <a:r>
            <a:rPr lang="en-US" sz="1400" dirty="0" smtClean="0"/>
            <a:t>Easiest solution</a:t>
          </a:r>
          <a:endParaRPr lang="en-US" sz="1400" dirty="0"/>
        </a:p>
      </dgm:t>
    </dgm:pt>
    <dgm:pt modelId="{343CD80F-FAD3-4E5E-8CFF-D70B7376BE25}" type="parTrans" cxnId="{46F72324-7D04-42D2-8FA9-DBA1F007CDD5}">
      <dgm:prSet/>
      <dgm:spPr/>
      <dgm:t>
        <a:bodyPr/>
        <a:lstStyle/>
        <a:p>
          <a:endParaRPr lang="en-US"/>
        </a:p>
      </dgm:t>
    </dgm:pt>
    <dgm:pt modelId="{0764C2CB-BC67-420C-A136-BFFB58513A19}" type="sibTrans" cxnId="{46F72324-7D04-42D2-8FA9-DBA1F007CDD5}">
      <dgm:prSet/>
      <dgm:spPr/>
      <dgm:t>
        <a:bodyPr/>
        <a:lstStyle/>
        <a:p>
          <a:endParaRPr lang="en-US"/>
        </a:p>
      </dgm:t>
    </dgm:pt>
    <dgm:pt modelId="{CB89CB36-9FEF-4459-B97C-CCEC2A5EF006}">
      <dgm:prSet phldrT="[Text]" custT="1"/>
      <dgm:spPr/>
      <dgm:t>
        <a:bodyPr/>
        <a:lstStyle/>
        <a:p>
          <a:pPr algn="ctr">
            <a:spcAft>
              <a:spcPct val="35000"/>
            </a:spcAft>
          </a:pPr>
          <a:r>
            <a:rPr lang="en-US" sz="1800" b="1" dirty="0" smtClean="0"/>
            <a:t>Scale Out</a:t>
          </a:r>
          <a:br>
            <a:rPr lang="en-US" sz="1800" b="1" dirty="0" smtClean="0"/>
          </a:br>
          <a:r>
            <a:rPr lang="en-US" sz="1800" b="1" dirty="0" smtClean="0"/>
            <a:t>(Level 3)</a:t>
          </a:r>
          <a:br>
            <a:rPr lang="en-US" sz="1800" b="1" dirty="0" smtClean="0"/>
          </a:br>
          <a:endParaRPr lang="en-US" sz="1800" b="1" dirty="0"/>
        </a:p>
      </dgm:t>
    </dgm:pt>
    <dgm:pt modelId="{3AEE2826-3419-4F76-BE94-606C50F44857}" type="parTrans" cxnId="{2B13AE0B-15B5-457B-8AAE-600C5F5BE052}">
      <dgm:prSet/>
      <dgm:spPr/>
      <dgm:t>
        <a:bodyPr/>
        <a:lstStyle/>
        <a:p>
          <a:endParaRPr lang="en-US"/>
        </a:p>
      </dgm:t>
    </dgm:pt>
    <dgm:pt modelId="{DC9E5507-3B6B-4281-B42C-9A040D3FA9AA}" type="sibTrans" cxnId="{2B13AE0B-15B5-457B-8AAE-600C5F5BE052}">
      <dgm:prSet/>
      <dgm:spPr/>
      <dgm:t>
        <a:bodyPr/>
        <a:lstStyle/>
        <a:p>
          <a:endParaRPr lang="en-US"/>
        </a:p>
      </dgm:t>
    </dgm:pt>
    <dgm:pt modelId="{FE0E0FCB-B066-4F7E-96B7-CF39C135BE32}">
      <dgm:prSet phldrT="[Text]" custT="1"/>
      <dgm:spPr/>
      <dgm:t>
        <a:bodyPr/>
        <a:lstStyle/>
        <a:p>
          <a:pPr algn="l">
            <a:spcAft>
              <a:spcPts val="1200"/>
            </a:spcAft>
          </a:pPr>
          <a:r>
            <a:rPr lang="en-US" sz="1400" dirty="0" smtClean="0"/>
            <a:t>Highest throughput</a:t>
          </a:r>
          <a:endParaRPr lang="en-US" sz="1400" dirty="0"/>
        </a:p>
      </dgm:t>
    </dgm:pt>
    <dgm:pt modelId="{F50ABBF2-9DC0-4061-8CB9-965BF4E296D2}" type="parTrans" cxnId="{A0908B3D-C954-4F36-8F0B-91D0207E36D0}">
      <dgm:prSet/>
      <dgm:spPr/>
      <dgm:t>
        <a:bodyPr/>
        <a:lstStyle/>
        <a:p>
          <a:endParaRPr lang="en-US"/>
        </a:p>
      </dgm:t>
    </dgm:pt>
    <dgm:pt modelId="{757D5EF4-D0FB-4E55-B6D3-426475D5877A}" type="sibTrans" cxnId="{A0908B3D-C954-4F36-8F0B-91D0207E36D0}">
      <dgm:prSet/>
      <dgm:spPr/>
      <dgm:t>
        <a:bodyPr/>
        <a:lstStyle/>
        <a:p>
          <a:endParaRPr lang="en-US"/>
        </a:p>
      </dgm:t>
    </dgm:pt>
    <dgm:pt modelId="{93F85CCA-90A8-45EA-A97D-A2A00A45CFA7}">
      <dgm:prSet phldrT="[Text]" custT="1"/>
      <dgm:spPr/>
      <dgm:t>
        <a:bodyPr/>
        <a:lstStyle/>
        <a:p>
          <a:pPr algn="ctr">
            <a:spcAft>
              <a:spcPct val="35000"/>
            </a:spcAft>
          </a:pPr>
          <a:r>
            <a:rPr lang="en-US" sz="1800" b="1" dirty="0" smtClean="0"/>
            <a:t>Managed Service</a:t>
          </a:r>
          <a:br>
            <a:rPr lang="en-US" sz="1800" b="1" dirty="0" smtClean="0"/>
          </a:br>
          <a:r>
            <a:rPr lang="en-US" sz="1800" b="1" dirty="0" smtClean="0"/>
            <a:t>(Level 4)</a:t>
          </a:r>
          <a:br>
            <a:rPr lang="en-US" sz="1800" b="1" dirty="0" smtClean="0"/>
          </a:br>
          <a:endParaRPr lang="en-US" sz="1800" b="1" dirty="0"/>
        </a:p>
      </dgm:t>
    </dgm:pt>
    <dgm:pt modelId="{34957E07-E23B-4AA3-83D9-9B7ECCFC8A75}" type="parTrans" cxnId="{2D5FDE00-D579-4E3C-8BF6-F86F3F3206D7}">
      <dgm:prSet/>
      <dgm:spPr/>
      <dgm:t>
        <a:bodyPr/>
        <a:lstStyle/>
        <a:p>
          <a:endParaRPr lang="en-US"/>
        </a:p>
      </dgm:t>
    </dgm:pt>
    <dgm:pt modelId="{19D0C3E5-2EF7-4F2C-A346-BB2623AEB925}" type="sibTrans" cxnId="{2D5FDE00-D579-4E3C-8BF6-F86F3F3206D7}">
      <dgm:prSet/>
      <dgm:spPr/>
      <dgm:t>
        <a:bodyPr/>
        <a:lstStyle/>
        <a:p>
          <a:endParaRPr lang="en-US"/>
        </a:p>
      </dgm:t>
    </dgm:pt>
    <dgm:pt modelId="{B3331FF3-6FDD-4E0D-A13A-9EF66326242A}">
      <dgm:prSet phldrT="[Text]" custT="1"/>
      <dgm:spPr/>
      <dgm:t>
        <a:bodyPr/>
        <a:lstStyle/>
        <a:p>
          <a:pPr algn="l">
            <a:spcAft>
              <a:spcPts val="1200"/>
            </a:spcAft>
          </a:pPr>
          <a:r>
            <a:rPr lang="en-US" sz="1400" dirty="0" smtClean="0"/>
            <a:t>Low barrier to entry</a:t>
          </a:r>
          <a:endParaRPr lang="en-US" sz="1400" dirty="0"/>
        </a:p>
      </dgm:t>
    </dgm:pt>
    <dgm:pt modelId="{68D2D071-C4AD-4786-B843-2B62E6BEF9FA}" type="parTrans" cxnId="{4865E853-364E-456F-8A5D-BC9DA26A1B22}">
      <dgm:prSet/>
      <dgm:spPr/>
      <dgm:t>
        <a:bodyPr/>
        <a:lstStyle/>
        <a:p>
          <a:endParaRPr lang="en-US"/>
        </a:p>
      </dgm:t>
    </dgm:pt>
    <dgm:pt modelId="{B5BE9E2F-E1EE-4A33-BA8B-42C6F7DC8BCE}" type="sibTrans" cxnId="{4865E853-364E-456F-8A5D-BC9DA26A1B22}">
      <dgm:prSet/>
      <dgm:spPr/>
      <dgm:t>
        <a:bodyPr/>
        <a:lstStyle/>
        <a:p>
          <a:endParaRPr lang="en-US"/>
        </a:p>
      </dgm:t>
    </dgm:pt>
    <dgm:pt modelId="{D23FCE92-8AA9-435A-BF20-1725E7108749}">
      <dgm:prSet custT="1"/>
      <dgm:spPr/>
      <dgm:t>
        <a:bodyPr/>
        <a:lstStyle/>
        <a:p>
          <a:pPr algn="l">
            <a:spcAft>
              <a:spcPts val="1200"/>
            </a:spcAft>
          </a:pPr>
          <a:r>
            <a:rPr lang="en-US" sz="1400" dirty="0" smtClean="0"/>
            <a:t>No architecture changes required</a:t>
          </a:r>
        </a:p>
      </dgm:t>
    </dgm:pt>
    <dgm:pt modelId="{DB7BD3CF-ED1F-4BC2-A320-755F518FBC3D}" type="parTrans" cxnId="{35498674-DF64-404B-AA6A-84AC4EF7ACDC}">
      <dgm:prSet/>
      <dgm:spPr/>
      <dgm:t>
        <a:bodyPr/>
        <a:lstStyle/>
        <a:p>
          <a:endParaRPr lang="en-US"/>
        </a:p>
      </dgm:t>
    </dgm:pt>
    <dgm:pt modelId="{531F12B6-B38C-482C-B237-90362F7450DE}" type="sibTrans" cxnId="{35498674-DF64-404B-AA6A-84AC4EF7ACDC}">
      <dgm:prSet/>
      <dgm:spPr/>
      <dgm:t>
        <a:bodyPr/>
        <a:lstStyle/>
        <a:p>
          <a:endParaRPr lang="en-US"/>
        </a:p>
      </dgm:t>
    </dgm:pt>
    <dgm:pt modelId="{96F5F414-0998-44D6-9273-FFFE3C523EDF}">
      <dgm:prSet custT="1"/>
      <dgm:spPr/>
      <dgm:t>
        <a:bodyPr/>
        <a:lstStyle/>
        <a:p>
          <a:pPr algn="l">
            <a:spcAft>
              <a:spcPts val="1200"/>
            </a:spcAft>
          </a:pPr>
          <a:r>
            <a:rPr lang="en-US" sz="1400" dirty="0" smtClean="0"/>
            <a:t>Use existing development processes</a:t>
          </a:r>
        </a:p>
      </dgm:t>
    </dgm:pt>
    <dgm:pt modelId="{B8E65177-FDA4-4C2F-AA0E-1458939CBFB0}" type="parTrans" cxnId="{1DDA864D-0DC0-4413-8DD5-80AAD2E9EA59}">
      <dgm:prSet/>
      <dgm:spPr/>
      <dgm:t>
        <a:bodyPr/>
        <a:lstStyle/>
        <a:p>
          <a:endParaRPr lang="en-US"/>
        </a:p>
      </dgm:t>
    </dgm:pt>
    <dgm:pt modelId="{48B9B778-9332-42F9-BF5E-853A87B603B1}" type="sibTrans" cxnId="{1DDA864D-0DC0-4413-8DD5-80AAD2E9EA59}">
      <dgm:prSet/>
      <dgm:spPr/>
      <dgm:t>
        <a:bodyPr/>
        <a:lstStyle/>
        <a:p>
          <a:endParaRPr lang="en-US"/>
        </a:p>
      </dgm:t>
    </dgm:pt>
    <dgm:pt modelId="{3B632327-1283-484F-BFD9-3B72F1E80012}">
      <dgm:prSet custT="1"/>
      <dgm:spPr/>
      <dgm:t>
        <a:bodyPr/>
        <a:lstStyle/>
        <a:p>
          <a:pPr algn="l">
            <a:spcAft>
              <a:spcPts val="1200"/>
            </a:spcAft>
          </a:pPr>
          <a:r>
            <a:rPr lang="en-US" sz="1400" dirty="0" smtClean="0"/>
            <a:t>Risky – Code may be fine</a:t>
          </a:r>
        </a:p>
      </dgm:t>
    </dgm:pt>
    <dgm:pt modelId="{0B2AC713-7F5A-4D1B-A98B-5FED2F18C77B}" type="parTrans" cxnId="{D13F598C-D1DE-477C-8A8C-7879DAFD7D75}">
      <dgm:prSet/>
      <dgm:spPr/>
      <dgm:t>
        <a:bodyPr/>
        <a:lstStyle/>
        <a:p>
          <a:endParaRPr lang="en-US"/>
        </a:p>
      </dgm:t>
    </dgm:pt>
    <dgm:pt modelId="{AD7DA452-D293-44E0-B856-8217D11F18E6}" type="sibTrans" cxnId="{D13F598C-D1DE-477C-8A8C-7879DAFD7D75}">
      <dgm:prSet/>
      <dgm:spPr/>
      <dgm:t>
        <a:bodyPr/>
        <a:lstStyle/>
        <a:p>
          <a:endParaRPr lang="en-US"/>
        </a:p>
      </dgm:t>
    </dgm:pt>
    <dgm:pt modelId="{3089ABB4-3F23-4BE2-913B-ABCC4C128C2C}">
      <dgm:prSet custT="1"/>
      <dgm:spPr/>
      <dgm:t>
        <a:bodyPr/>
        <a:lstStyle/>
        <a:p>
          <a:pPr algn="l">
            <a:spcAft>
              <a:spcPts val="1200"/>
            </a:spcAft>
          </a:pPr>
          <a:r>
            <a:rPr lang="en-US" sz="1400" dirty="0" smtClean="0"/>
            <a:t>Expensive – Dev Resources</a:t>
          </a:r>
        </a:p>
      </dgm:t>
    </dgm:pt>
    <dgm:pt modelId="{12628624-A255-4FA9-AE0D-F456FED4EC1C}" type="parTrans" cxnId="{ADE9BEBF-FD75-40CA-842E-142329954FC3}">
      <dgm:prSet/>
      <dgm:spPr/>
      <dgm:t>
        <a:bodyPr/>
        <a:lstStyle/>
        <a:p>
          <a:endParaRPr lang="en-US"/>
        </a:p>
      </dgm:t>
    </dgm:pt>
    <dgm:pt modelId="{F5240090-5664-4D50-BFC0-4001FD082A95}" type="sibTrans" cxnId="{ADE9BEBF-FD75-40CA-842E-142329954FC3}">
      <dgm:prSet/>
      <dgm:spPr/>
      <dgm:t>
        <a:bodyPr/>
        <a:lstStyle/>
        <a:p>
          <a:endParaRPr lang="en-US"/>
        </a:p>
      </dgm:t>
    </dgm:pt>
    <dgm:pt modelId="{0F5E9F2A-9F6E-4E99-B8EA-3A4FC0790F07}">
      <dgm:prSet custT="1"/>
      <dgm:spPr/>
      <dgm:t>
        <a:bodyPr/>
        <a:lstStyle/>
        <a:p>
          <a:pPr algn="l">
            <a:spcAft>
              <a:spcPts val="1200"/>
            </a:spcAft>
          </a:pPr>
          <a:r>
            <a:rPr lang="en-US" sz="1400" dirty="0" smtClean="0"/>
            <a:t>Time Consuming – Dev + Deploy</a:t>
          </a:r>
          <a:endParaRPr lang="en-US" sz="1400" dirty="0"/>
        </a:p>
      </dgm:t>
    </dgm:pt>
    <dgm:pt modelId="{A8FEFB52-EA2F-4E5A-B0CD-39510B071D30}" type="parTrans" cxnId="{64DF063F-0BB5-449C-BDC8-7A197D088407}">
      <dgm:prSet/>
      <dgm:spPr/>
      <dgm:t>
        <a:bodyPr/>
        <a:lstStyle/>
        <a:p>
          <a:endParaRPr lang="en-US"/>
        </a:p>
      </dgm:t>
    </dgm:pt>
    <dgm:pt modelId="{96AE847B-D579-423E-A450-4739377B5D20}" type="sibTrans" cxnId="{64DF063F-0BB5-449C-BDC8-7A197D088407}">
      <dgm:prSet/>
      <dgm:spPr/>
      <dgm:t>
        <a:bodyPr/>
        <a:lstStyle/>
        <a:p>
          <a:endParaRPr lang="en-US"/>
        </a:p>
      </dgm:t>
    </dgm:pt>
    <dgm:pt modelId="{E4AB3E49-4DF9-4996-B71D-5894BF10AB60}">
      <dgm:prSet phldrT="[Text]" custT="1"/>
      <dgm:spPr/>
      <dgm:t>
        <a:bodyPr/>
        <a:lstStyle/>
        <a:p>
          <a:pPr algn="l">
            <a:spcAft>
              <a:spcPts val="1200"/>
            </a:spcAft>
          </a:pPr>
          <a:r>
            <a:rPr lang="en-US" sz="1400" dirty="0" smtClean="0"/>
            <a:t>Least organizational impact</a:t>
          </a:r>
          <a:endParaRPr lang="en-US" sz="1800" b="1" dirty="0"/>
        </a:p>
      </dgm:t>
    </dgm:pt>
    <dgm:pt modelId="{4AED78D8-19DA-4947-90A3-24297BC5C404}" type="parTrans" cxnId="{2938ED95-CBB0-4D5C-93AD-EB2AACFAC1C2}">
      <dgm:prSet/>
      <dgm:spPr/>
      <dgm:t>
        <a:bodyPr/>
        <a:lstStyle/>
        <a:p>
          <a:endParaRPr lang="en-US"/>
        </a:p>
      </dgm:t>
    </dgm:pt>
    <dgm:pt modelId="{0892A657-331A-43D9-AFE4-ADD114FB3502}" type="sibTrans" cxnId="{2938ED95-CBB0-4D5C-93AD-EB2AACFAC1C2}">
      <dgm:prSet/>
      <dgm:spPr/>
      <dgm:t>
        <a:bodyPr/>
        <a:lstStyle/>
        <a:p>
          <a:endParaRPr lang="en-US"/>
        </a:p>
      </dgm:t>
    </dgm:pt>
    <dgm:pt modelId="{0AB2FCC8-32A2-407E-BDFD-04D961425140}">
      <dgm:prSet custT="1"/>
      <dgm:spPr/>
      <dgm:t>
        <a:bodyPr/>
        <a:lstStyle/>
        <a:p>
          <a:pPr>
            <a:spcAft>
              <a:spcPts val="1200"/>
            </a:spcAft>
          </a:pPr>
          <a:r>
            <a:rPr lang="en-US" sz="1400" dirty="0" smtClean="0"/>
            <a:t>Utilize existing infrastructure</a:t>
          </a:r>
        </a:p>
      </dgm:t>
    </dgm:pt>
    <dgm:pt modelId="{B95DE4C2-9297-48F6-A9F8-206A71FA589D}" type="parTrans" cxnId="{18BB449F-F537-49EC-A440-025713085E6B}">
      <dgm:prSet/>
      <dgm:spPr/>
      <dgm:t>
        <a:bodyPr/>
        <a:lstStyle/>
        <a:p>
          <a:endParaRPr lang="en-US"/>
        </a:p>
      </dgm:t>
    </dgm:pt>
    <dgm:pt modelId="{E5202438-FC54-4E8D-A829-DFA01E53D2AC}" type="sibTrans" cxnId="{18BB449F-F537-49EC-A440-025713085E6B}">
      <dgm:prSet/>
      <dgm:spPr/>
      <dgm:t>
        <a:bodyPr/>
        <a:lstStyle/>
        <a:p>
          <a:endParaRPr lang="en-US"/>
        </a:p>
      </dgm:t>
    </dgm:pt>
    <dgm:pt modelId="{B2044EC6-CB49-4242-A06C-4C26BBDFD7B1}">
      <dgm:prSet custT="1"/>
      <dgm:spPr/>
      <dgm:t>
        <a:bodyPr/>
        <a:lstStyle/>
        <a:p>
          <a:pPr>
            <a:spcAft>
              <a:spcPts val="1200"/>
            </a:spcAft>
          </a:pPr>
          <a:r>
            <a:rPr lang="en-US" sz="1400" dirty="0" smtClean="0"/>
            <a:t>Little/no architecture changes</a:t>
          </a:r>
        </a:p>
      </dgm:t>
    </dgm:pt>
    <dgm:pt modelId="{D26EFB7B-E3ED-4945-A6F4-A099AC0B3430}" type="parTrans" cxnId="{D1EE2D9B-9D1D-4005-A5C1-27D398D0BCF0}">
      <dgm:prSet/>
      <dgm:spPr/>
      <dgm:t>
        <a:bodyPr/>
        <a:lstStyle/>
        <a:p>
          <a:endParaRPr lang="en-US"/>
        </a:p>
      </dgm:t>
    </dgm:pt>
    <dgm:pt modelId="{ECB2DBF9-6A2A-4395-8AC5-95135A5F8B8A}" type="sibTrans" cxnId="{D1EE2D9B-9D1D-4005-A5C1-27D398D0BCF0}">
      <dgm:prSet/>
      <dgm:spPr/>
      <dgm:t>
        <a:bodyPr/>
        <a:lstStyle/>
        <a:p>
          <a:endParaRPr lang="en-US"/>
        </a:p>
      </dgm:t>
    </dgm:pt>
    <dgm:pt modelId="{E2C87FE7-9327-4F57-B9CD-81FA8F3152E2}">
      <dgm:prSet custT="1"/>
      <dgm:spPr/>
      <dgm:t>
        <a:bodyPr/>
        <a:lstStyle/>
        <a:p>
          <a:pPr>
            <a:spcAft>
              <a:spcPts val="1200"/>
            </a:spcAft>
          </a:pPr>
          <a:r>
            <a:rPr lang="en-US" sz="1400" dirty="0" smtClean="0"/>
            <a:t>Reduce probability of network partitions</a:t>
          </a:r>
          <a:endParaRPr lang="en-US" sz="1400" dirty="0"/>
        </a:p>
      </dgm:t>
    </dgm:pt>
    <dgm:pt modelId="{AD70FAAC-E53C-4120-A0CB-ED3512EE5D0B}" type="parTrans" cxnId="{37528EEA-68A7-4CBC-8ECD-BCFE2C7AFFF1}">
      <dgm:prSet/>
      <dgm:spPr/>
      <dgm:t>
        <a:bodyPr/>
        <a:lstStyle/>
        <a:p>
          <a:endParaRPr lang="en-US"/>
        </a:p>
      </dgm:t>
    </dgm:pt>
    <dgm:pt modelId="{B1CCE8C4-A432-458C-8795-2C14F0BF48E6}" type="sibTrans" cxnId="{37528EEA-68A7-4CBC-8ECD-BCFE2C7AFFF1}">
      <dgm:prSet/>
      <dgm:spPr/>
      <dgm:t>
        <a:bodyPr/>
        <a:lstStyle/>
        <a:p>
          <a:endParaRPr lang="en-US"/>
        </a:p>
      </dgm:t>
    </dgm:pt>
    <dgm:pt modelId="{A399B8D7-DC5C-4166-B84D-2504D4ABC6D7}">
      <dgm:prSet custT="1"/>
      <dgm:spPr/>
      <dgm:t>
        <a:bodyPr/>
        <a:lstStyle/>
        <a:p>
          <a:pPr>
            <a:spcAft>
              <a:spcPts val="1200"/>
            </a:spcAft>
          </a:pPr>
          <a:r>
            <a:rPr lang="en-US" sz="1400" dirty="0" smtClean="0"/>
            <a:t>May not solve the problem long-term</a:t>
          </a:r>
        </a:p>
      </dgm:t>
    </dgm:pt>
    <dgm:pt modelId="{79E1107E-BF93-4176-B09C-4BE898706E9F}" type="parTrans" cxnId="{B038CD62-FE9E-4547-9BD6-C4D90168F80B}">
      <dgm:prSet/>
      <dgm:spPr/>
      <dgm:t>
        <a:bodyPr/>
        <a:lstStyle/>
        <a:p>
          <a:endParaRPr lang="en-US"/>
        </a:p>
      </dgm:t>
    </dgm:pt>
    <dgm:pt modelId="{43B79677-BABF-4886-A96C-E2522B21C006}" type="sibTrans" cxnId="{B038CD62-FE9E-4547-9BD6-C4D90168F80B}">
      <dgm:prSet/>
      <dgm:spPr/>
      <dgm:t>
        <a:bodyPr/>
        <a:lstStyle/>
        <a:p>
          <a:endParaRPr lang="en-US"/>
        </a:p>
      </dgm:t>
    </dgm:pt>
    <dgm:pt modelId="{8FF4686C-A13E-474D-BA07-DA8CDFC517F9}">
      <dgm:prSet custT="1"/>
      <dgm:spPr/>
      <dgm:t>
        <a:bodyPr/>
        <a:lstStyle/>
        <a:p>
          <a:pPr>
            <a:spcAft>
              <a:spcPts val="1200"/>
            </a:spcAft>
          </a:pPr>
          <a:r>
            <a:rPr lang="en-US" sz="1400" dirty="0" smtClean="0"/>
            <a:t>Hardware limitations</a:t>
          </a:r>
        </a:p>
      </dgm:t>
    </dgm:pt>
    <dgm:pt modelId="{93DBB514-6541-42D9-8B91-985AEB15F2D0}" type="parTrans" cxnId="{0B2126EF-B9CB-4863-9A66-25F0390614C5}">
      <dgm:prSet/>
      <dgm:spPr/>
      <dgm:t>
        <a:bodyPr/>
        <a:lstStyle/>
        <a:p>
          <a:endParaRPr lang="en-US"/>
        </a:p>
      </dgm:t>
    </dgm:pt>
    <dgm:pt modelId="{B5AAAA7D-0C05-444C-A3E2-FE5C3CE96FF6}" type="sibTrans" cxnId="{0B2126EF-B9CB-4863-9A66-25F0390614C5}">
      <dgm:prSet/>
      <dgm:spPr/>
      <dgm:t>
        <a:bodyPr/>
        <a:lstStyle/>
        <a:p>
          <a:endParaRPr lang="en-US"/>
        </a:p>
      </dgm:t>
    </dgm:pt>
    <dgm:pt modelId="{3BFFC336-2D13-4A7B-A19F-77DD35F5B20B}">
      <dgm:prSet custT="1"/>
      <dgm:spPr/>
      <dgm:t>
        <a:bodyPr/>
        <a:lstStyle/>
        <a:p>
          <a:pPr>
            <a:spcAft>
              <a:spcPts val="1200"/>
            </a:spcAft>
          </a:pPr>
          <a:r>
            <a:rPr lang="en-US" sz="1400" dirty="0" smtClean="0"/>
            <a:t>Non-linear improvement</a:t>
          </a:r>
        </a:p>
      </dgm:t>
    </dgm:pt>
    <dgm:pt modelId="{B332878C-8BE2-4E28-8859-9AB82C5B8C28}" type="parTrans" cxnId="{8F57F7B8-DF1D-4449-906B-EDD116F2C00E}">
      <dgm:prSet/>
      <dgm:spPr/>
      <dgm:t>
        <a:bodyPr/>
        <a:lstStyle/>
        <a:p>
          <a:endParaRPr lang="en-US"/>
        </a:p>
      </dgm:t>
    </dgm:pt>
    <dgm:pt modelId="{737BA4E1-BDF5-4384-B8E2-1906E71AFC9D}" type="sibTrans" cxnId="{8F57F7B8-DF1D-4449-906B-EDD116F2C00E}">
      <dgm:prSet/>
      <dgm:spPr/>
      <dgm:t>
        <a:bodyPr/>
        <a:lstStyle/>
        <a:p>
          <a:endParaRPr lang="en-US"/>
        </a:p>
      </dgm:t>
    </dgm:pt>
    <dgm:pt modelId="{32E9D25B-E3FE-4D7E-BD51-2FF6F706323E}">
      <dgm:prSet custT="1"/>
      <dgm:spPr/>
      <dgm:t>
        <a:bodyPr/>
        <a:lstStyle/>
        <a:p>
          <a:pPr>
            <a:spcAft>
              <a:spcPts val="1200"/>
            </a:spcAft>
          </a:pPr>
          <a:r>
            <a:rPr lang="en-US" sz="1400" dirty="0" smtClean="0"/>
            <a:t>Improved system up-time</a:t>
          </a:r>
        </a:p>
      </dgm:t>
    </dgm:pt>
    <dgm:pt modelId="{98033959-8D8C-45D8-A0DD-620494FA05AC}" type="parTrans" cxnId="{3C500D4F-7C47-45DA-B0AB-23CDC4D476D3}">
      <dgm:prSet/>
      <dgm:spPr/>
      <dgm:t>
        <a:bodyPr/>
        <a:lstStyle/>
        <a:p>
          <a:endParaRPr lang="en-US"/>
        </a:p>
      </dgm:t>
    </dgm:pt>
    <dgm:pt modelId="{7A4C7424-8B12-4AFD-987D-81E60D5C0C58}" type="sibTrans" cxnId="{3C500D4F-7C47-45DA-B0AB-23CDC4D476D3}">
      <dgm:prSet/>
      <dgm:spPr/>
      <dgm:t>
        <a:bodyPr/>
        <a:lstStyle/>
        <a:p>
          <a:endParaRPr lang="en-US"/>
        </a:p>
      </dgm:t>
    </dgm:pt>
    <dgm:pt modelId="{A198B2A8-8A87-4886-BE49-E63427D5E336}">
      <dgm:prSet custT="1"/>
      <dgm:spPr/>
      <dgm:t>
        <a:bodyPr/>
        <a:lstStyle/>
        <a:p>
          <a:pPr>
            <a:spcAft>
              <a:spcPts val="1200"/>
            </a:spcAft>
          </a:pPr>
          <a:r>
            <a:rPr lang="en-US" sz="1400" dirty="0" smtClean="0"/>
            <a:t>No single point of failure</a:t>
          </a:r>
        </a:p>
      </dgm:t>
    </dgm:pt>
    <dgm:pt modelId="{0B0B4C32-83AE-481D-9AAD-9240BE2DBEDE}" type="parTrans" cxnId="{AD1EDABF-CEF4-4A42-A7AB-8B5DF3D975AE}">
      <dgm:prSet/>
      <dgm:spPr/>
      <dgm:t>
        <a:bodyPr/>
        <a:lstStyle/>
        <a:p>
          <a:endParaRPr lang="en-US"/>
        </a:p>
      </dgm:t>
    </dgm:pt>
    <dgm:pt modelId="{5B792845-1930-4FEA-8C8B-5DC944CAC4E4}" type="sibTrans" cxnId="{AD1EDABF-CEF4-4A42-A7AB-8B5DF3D975AE}">
      <dgm:prSet/>
      <dgm:spPr/>
      <dgm:t>
        <a:bodyPr/>
        <a:lstStyle/>
        <a:p>
          <a:endParaRPr lang="en-US"/>
        </a:p>
      </dgm:t>
    </dgm:pt>
    <dgm:pt modelId="{8B706D51-A586-4336-815E-B889F220C613}">
      <dgm:prSet custT="1"/>
      <dgm:spPr/>
      <dgm:t>
        <a:bodyPr/>
        <a:lstStyle/>
        <a:p>
          <a:pPr>
            <a:spcAft>
              <a:spcPts val="1200"/>
            </a:spcAft>
          </a:pPr>
          <a:r>
            <a:rPr lang="en-US" sz="1400" dirty="0" smtClean="0"/>
            <a:t>Linear performance </a:t>
          </a:r>
          <a:r>
            <a:rPr lang="en-US" sz="1400" dirty="0" err="1" smtClean="0"/>
            <a:t>inc.</a:t>
          </a:r>
          <a:endParaRPr lang="en-US" sz="1400" dirty="0" smtClean="0"/>
        </a:p>
      </dgm:t>
    </dgm:pt>
    <dgm:pt modelId="{8C387830-A63D-4223-9E6C-E7E1FC21B3D3}" type="parTrans" cxnId="{53E437C0-318B-462C-8DCC-4CD26B585BD2}">
      <dgm:prSet/>
      <dgm:spPr/>
      <dgm:t>
        <a:bodyPr/>
        <a:lstStyle/>
        <a:p>
          <a:endParaRPr lang="en-US"/>
        </a:p>
      </dgm:t>
    </dgm:pt>
    <dgm:pt modelId="{DD6B10D6-B007-4CF5-BD94-27B3799C7EEC}" type="sibTrans" cxnId="{53E437C0-318B-462C-8DCC-4CD26B585BD2}">
      <dgm:prSet/>
      <dgm:spPr/>
      <dgm:t>
        <a:bodyPr/>
        <a:lstStyle/>
        <a:p>
          <a:endParaRPr lang="en-US"/>
        </a:p>
      </dgm:t>
    </dgm:pt>
    <dgm:pt modelId="{E69F4B69-1C66-4646-9EFC-4DE064026518}">
      <dgm:prSet custT="1"/>
      <dgm:spPr/>
      <dgm:t>
        <a:bodyPr/>
        <a:lstStyle/>
        <a:p>
          <a:pPr>
            <a:spcAft>
              <a:spcPts val="1200"/>
            </a:spcAft>
          </a:pPr>
          <a:r>
            <a:rPr lang="en-US" sz="1400" dirty="0" smtClean="0"/>
            <a:t>Use commodity hardware</a:t>
          </a:r>
          <a:endParaRPr lang="en-US" sz="1400" dirty="0"/>
        </a:p>
      </dgm:t>
    </dgm:pt>
    <dgm:pt modelId="{1D360152-03F2-40DA-B65A-B153F9D977B7}" type="parTrans" cxnId="{3B7CF564-23A4-4E16-9799-A698F89A7A00}">
      <dgm:prSet/>
      <dgm:spPr/>
      <dgm:t>
        <a:bodyPr/>
        <a:lstStyle/>
        <a:p>
          <a:endParaRPr lang="en-US"/>
        </a:p>
      </dgm:t>
    </dgm:pt>
    <dgm:pt modelId="{04DF5EF0-E301-41CE-B642-4FF33316CB3C}" type="sibTrans" cxnId="{3B7CF564-23A4-4E16-9799-A698F89A7A00}">
      <dgm:prSet/>
      <dgm:spPr/>
      <dgm:t>
        <a:bodyPr/>
        <a:lstStyle/>
        <a:p>
          <a:endParaRPr lang="en-US"/>
        </a:p>
      </dgm:t>
    </dgm:pt>
    <dgm:pt modelId="{1A39AFF7-4E55-4F10-8A67-113452646EBF}">
      <dgm:prSet custT="1"/>
      <dgm:spPr/>
      <dgm:t>
        <a:bodyPr/>
        <a:lstStyle/>
        <a:p>
          <a:pPr>
            <a:spcAft>
              <a:spcPts val="1200"/>
            </a:spcAft>
          </a:pPr>
          <a:r>
            <a:rPr lang="en-US" sz="1400" dirty="0" smtClean="0"/>
            <a:t>Increased infrastructure / system complexity</a:t>
          </a:r>
        </a:p>
      </dgm:t>
    </dgm:pt>
    <dgm:pt modelId="{58299197-975D-4B6F-8200-CC7FA8213B5A}" type="parTrans" cxnId="{42BE0143-F929-4D10-A40F-D3BB4F9E9758}">
      <dgm:prSet/>
      <dgm:spPr/>
      <dgm:t>
        <a:bodyPr/>
        <a:lstStyle/>
        <a:p>
          <a:endParaRPr lang="en-US"/>
        </a:p>
      </dgm:t>
    </dgm:pt>
    <dgm:pt modelId="{E340B5CA-9DD2-44BB-B91A-C83E6D65704F}" type="sibTrans" cxnId="{42BE0143-F929-4D10-A40F-D3BB4F9E9758}">
      <dgm:prSet/>
      <dgm:spPr/>
      <dgm:t>
        <a:bodyPr/>
        <a:lstStyle/>
        <a:p>
          <a:endParaRPr lang="en-US"/>
        </a:p>
      </dgm:t>
    </dgm:pt>
    <dgm:pt modelId="{8A7C866A-BA27-4CC2-AFBB-7E7A5089B556}">
      <dgm:prSet custT="1"/>
      <dgm:spPr/>
      <dgm:t>
        <a:bodyPr/>
        <a:lstStyle/>
        <a:p>
          <a:pPr>
            <a:spcAft>
              <a:spcPts val="1200"/>
            </a:spcAft>
          </a:pPr>
          <a:r>
            <a:rPr lang="en-US" sz="1400" dirty="0" smtClean="0"/>
            <a:t>Increased probability of network partitions</a:t>
          </a:r>
        </a:p>
      </dgm:t>
    </dgm:pt>
    <dgm:pt modelId="{0237AA70-0155-4075-B508-9E01846A7558}" type="parTrans" cxnId="{8C145379-596A-42C5-9184-D7D828D734FA}">
      <dgm:prSet/>
      <dgm:spPr/>
      <dgm:t>
        <a:bodyPr/>
        <a:lstStyle/>
        <a:p>
          <a:endParaRPr lang="en-US"/>
        </a:p>
      </dgm:t>
    </dgm:pt>
    <dgm:pt modelId="{4B4B556B-AAFC-4923-A01F-73694220948F}" type="sibTrans" cxnId="{8C145379-596A-42C5-9184-D7D828D734FA}">
      <dgm:prSet/>
      <dgm:spPr/>
      <dgm:t>
        <a:bodyPr/>
        <a:lstStyle/>
        <a:p>
          <a:endParaRPr lang="en-US"/>
        </a:p>
      </dgm:t>
    </dgm:pt>
    <dgm:pt modelId="{AEDDE644-908A-473B-81B8-4C0953E1B75A}">
      <dgm:prSet custT="1"/>
      <dgm:spPr/>
      <dgm:t>
        <a:bodyPr/>
        <a:lstStyle/>
        <a:p>
          <a:pPr>
            <a:spcAft>
              <a:spcPts val="1200"/>
            </a:spcAft>
          </a:pPr>
          <a:r>
            <a:rPr lang="en-US" sz="1400" dirty="0" smtClean="0"/>
            <a:t>Automation complexity</a:t>
          </a:r>
          <a:endParaRPr lang="en-US" sz="1400" dirty="0"/>
        </a:p>
      </dgm:t>
    </dgm:pt>
    <dgm:pt modelId="{38C92D9E-0BE5-4347-BCE8-C2E503C80C0A}" type="parTrans" cxnId="{5001754F-7C14-4110-88C0-F1BA188EB7A7}">
      <dgm:prSet/>
      <dgm:spPr/>
      <dgm:t>
        <a:bodyPr/>
        <a:lstStyle/>
        <a:p>
          <a:endParaRPr lang="en-US"/>
        </a:p>
      </dgm:t>
    </dgm:pt>
    <dgm:pt modelId="{E88687EA-53C8-490F-BC0E-5044038DAC3F}" type="sibTrans" cxnId="{5001754F-7C14-4110-88C0-F1BA188EB7A7}">
      <dgm:prSet/>
      <dgm:spPr/>
      <dgm:t>
        <a:bodyPr/>
        <a:lstStyle/>
        <a:p>
          <a:endParaRPr lang="en-US"/>
        </a:p>
      </dgm:t>
    </dgm:pt>
    <dgm:pt modelId="{5D79C79F-EB09-4DF0-B2EF-34A9BE38D6B2}">
      <dgm:prSet custT="1"/>
      <dgm:spPr/>
      <dgm:t>
        <a:bodyPr/>
        <a:lstStyle/>
        <a:p>
          <a:pPr>
            <a:spcAft>
              <a:spcPts val="1200"/>
            </a:spcAft>
          </a:pPr>
          <a:r>
            <a:rPr lang="en-US" sz="1400" dirty="0" smtClean="0"/>
            <a:t>No additional hardware investment required</a:t>
          </a:r>
        </a:p>
      </dgm:t>
    </dgm:pt>
    <dgm:pt modelId="{51C5CD8E-2F51-4D71-89E8-E5307EB7E607}" type="parTrans" cxnId="{098B9230-73D5-4EFD-8BB6-053E389E9BE5}">
      <dgm:prSet/>
      <dgm:spPr/>
      <dgm:t>
        <a:bodyPr/>
        <a:lstStyle/>
        <a:p>
          <a:endParaRPr lang="en-US"/>
        </a:p>
      </dgm:t>
    </dgm:pt>
    <dgm:pt modelId="{560435DB-A75C-414B-92E4-1AC35F903E4F}" type="sibTrans" cxnId="{098B9230-73D5-4EFD-8BB6-053E389E9BE5}">
      <dgm:prSet/>
      <dgm:spPr/>
      <dgm:t>
        <a:bodyPr/>
        <a:lstStyle/>
        <a:p>
          <a:endParaRPr lang="en-US"/>
        </a:p>
      </dgm:t>
    </dgm:pt>
    <dgm:pt modelId="{D9CF1EE3-7608-4D1C-8EDB-A89964014CA1}">
      <dgm:prSet custT="1"/>
      <dgm:spPr/>
      <dgm:t>
        <a:bodyPr/>
        <a:lstStyle/>
        <a:p>
          <a:pPr>
            <a:spcAft>
              <a:spcPts val="1200"/>
            </a:spcAft>
          </a:pPr>
          <a:r>
            <a:rPr lang="en-US" sz="1400" dirty="0" smtClean="0"/>
            <a:t>Treat as extension of existing data center</a:t>
          </a:r>
        </a:p>
      </dgm:t>
    </dgm:pt>
    <dgm:pt modelId="{0BA2B1E3-90EB-4003-AB67-695A2E5C24B4}" type="parTrans" cxnId="{16F394E9-08EE-490E-B840-4CFDAB40652E}">
      <dgm:prSet/>
      <dgm:spPr/>
      <dgm:t>
        <a:bodyPr/>
        <a:lstStyle/>
        <a:p>
          <a:endParaRPr lang="en-US"/>
        </a:p>
      </dgm:t>
    </dgm:pt>
    <dgm:pt modelId="{30788C68-BF36-4ABC-AE40-F3D0F9301DE3}" type="sibTrans" cxnId="{16F394E9-08EE-490E-B840-4CFDAB40652E}">
      <dgm:prSet/>
      <dgm:spPr/>
      <dgm:t>
        <a:bodyPr/>
        <a:lstStyle/>
        <a:p>
          <a:endParaRPr lang="en-US"/>
        </a:p>
      </dgm:t>
    </dgm:pt>
    <dgm:pt modelId="{DFC4EB35-5F15-41FE-B0D8-6A2772FD6DFB}">
      <dgm:prSet custT="1"/>
      <dgm:spPr/>
      <dgm:t>
        <a:bodyPr/>
        <a:lstStyle/>
        <a:p>
          <a:pPr>
            <a:spcAft>
              <a:spcPts val="1200"/>
            </a:spcAft>
          </a:pPr>
          <a:r>
            <a:rPr lang="en-US" sz="1400" smtClean="0"/>
            <a:t>Appliance configuration</a:t>
          </a:r>
          <a:endParaRPr lang="en-US" sz="1400" dirty="0" smtClean="0"/>
        </a:p>
      </dgm:t>
    </dgm:pt>
    <dgm:pt modelId="{FD46D2AC-6F5C-4989-A661-DD63B03023E3}" type="parTrans" cxnId="{D4AE7DAF-5CA6-4D27-BBDC-6CFBC4F2FEC9}">
      <dgm:prSet/>
      <dgm:spPr/>
      <dgm:t>
        <a:bodyPr/>
        <a:lstStyle/>
        <a:p>
          <a:endParaRPr lang="en-US"/>
        </a:p>
      </dgm:t>
    </dgm:pt>
    <dgm:pt modelId="{7F2D8566-139C-4288-B7B9-0AAE7B254B0F}" type="sibTrans" cxnId="{D4AE7DAF-5CA6-4D27-BBDC-6CFBC4F2FEC9}">
      <dgm:prSet/>
      <dgm:spPr/>
      <dgm:t>
        <a:bodyPr/>
        <a:lstStyle/>
        <a:p>
          <a:endParaRPr lang="en-US"/>
        </a:p>
      </dgm:t>
    </dgm:pt>
    <dgm:pt modelId="{4F3433E7-F449-491D-ADF7-EAA3CF42BEDA}">
      <dgm:prSet custT="1"/>
      <dgm:spPr/>
      <dgm:t>
        <a:bodyPr/>
        <a:lstStyle/>
        <a:p>
          <a:pPr>
            <a:spcAft>
              <a:spcPts val="1200"/>
            </a:spcAft>
          </a:pPr>
          <a:r>
            <a:rPr lang="en-US" sz="1400" dirty="0" smtClean="0"/>
            <a:t>Globally redundant (cloud)</a:t>
          </a:r>
          <a:endParaRPr lang="en-US" sz="1400" dirty="0"/>
        </a:p>
      </dgm:t>
    </dgm:pt>
    <dgm:pt modelId="{399FD6D5-FC06-4469-84D4-AEFFCDB70C64}" type="parTrans" cxnId="{62A66732-3372-4EE9-ADD2-679ABFDB6558}">
      <dgm:prSet/>
      <dgm:spPr/>
      <dgm:t>
        <a:bodyPr/>
        <a:lstStyle/>
        <a:p>
          <a:endParaRPr lang="en-US"/>
        </a:p>
      </dgm:t>
    </dgm:pt>
    <dgm:pt modelId="{CFA17E9B-EAEB-4B50-BA6D-8D8006EFC69C}" type="sibTrans" cxnId="{62A66732-3372-4EE9-ADD2-679ABFDB6558}">
      <dgm:prSet/>
      <dgm:spPr/>
      <dgm:t>
        <a:bodyPr/>
        <a:lstStyle/>
        <a:p>
          <a:endParaRPr lang="en-US"/>
        </a:p>
      </dgm:t>
    </dgm:pt>
    <dgm:pt modelId="{5FB40CF4-A43B-4B01-A0FF-1231D04BF02E}">
      <dgm:prSet custT="1"/>
      <dgm:spPr/>
      <dgm:t>
        <a:bodyPr/>
        <a:lstStyle/>
        <a:p>
          <a:pPr>
            <a:spcAft>
              <a:spcPts val="1200"/>
            </a:spcAft>
          </a:pPr>
          <a:r>
            <a:rPr lang="en-US" sz="1400" dirty="0" smtClean="0"/>
            <a:t>Most organizational change</a:t>
          </a:r>
        </a:p>
      </dgm:t>
    </dgm:pt>
    <dgm:pt modelId="{895DBBF7-5DB0-4AD3-A33B-23D09FE95BAF}" type="parTrans" cxnId="{73D7D276-955D-4B06-8B45-C3989BE6C69A}">
      <dgm:prSet/>
      <dgm:spPr/>
      <dgm:t>
        <a:bodyPr/>
        <a:lstStyle/>
        <a:p>
          <a:endParaRPr lang="en-US"/>
        </a:p>
      </dgm:t>
    </dgm:pt>
    <dgm:pt modelId="{36B99F75-B288-4769-8B7A-93700AFF8CDC}" type="sibTrans" cxnId="{73D7D276-955D-4B06-8B45-C3989BE6C69A}">
      <dgm:prSet/>
      <dgm:spPr/>
      <dgm:t>
        <a:bodyPr/>
        <a:lstStyle/>
        <a:p>
          <a:endParaRPr lang="en-US"/>
        </a:p>
      </dgm:t>
    </dgm:pt>
    <dgm:pt modelId="{D9539DDC-C433-43F5-BD78-E0B7E36DE04B}">
      <dgm:prSet custT="1"/>
      <dgm:spPr/>
      <dgm:t>
        <a:bodyPr/>
        <a:lstStyle/>
        <a:p>
          <a:pPr>
            <a:spcAft>
              <a:spcPts val="1200"/>
            </a:spcAft>
          </a:pPr>
          <a:r>
            <a:rPr lang="en-US" sz="1400" dirty="0" smtClean="0"/>
            <a:t>Less control and customization</a:t>
          </a:r>
        </a:p>
      </dgm:t>
    </dgm:pt>
    <dgm:pt modelId="{384154AF-3B73-4C49-9871-90C0CC246920}" type="parTrans" cxnId="{B679B621-3EDD-42C1-A58F-F2FAE50FC5F1}">
      <dgm:prSet/>
      <dgm:spPr/>
      <dgm:t>
        <a:bodyPr/>
        <a:lstStyle/>
        <a:p>
          <a:endParaRPr lang="en-US"/>
        </a:p>
      </dgm:t>
    </dgm:pt>
    <dgm:pt modelId="{1C6C921A-9AFF-437F-BE40-DF70B4AC6130}" type="sibTrans" cxnId="{B679B621-3EDD-42C1-A58F-F2FAE50FC5F1}">
      <dgm:prSet/>
      <dgm:spPr/>
      <dgm:t>
        <a:bodyPr/>
        <a:lstStyle/>
        <a:p>
          <a:endParaRPr lang="en-US"/>
        </a:p>
      </dgm:t>
    </dgm:pt>
    <dgm:pt modelId="{5B2342BF-9C70-40F9-8CC1-0FB363415720}">
      <dgm:prSet custT="1"/>
      <dgm:spPr/>
      <dgm:t>
        <a:bodyPr/>
        <a:lstStyle/>
        <a:p>
          <a:pPr>
            <a:spcAft>
              <a:spcPts val="1200"/>
            </a:spcAft>
          </a:pPr>
          <a:r>
            <a:rPr lang="en-US" sz="1400" dirty="0" smtClean="0"/>
            <a:t>High innovation</a:t>
          </a:r>
          <a:endParaRPr lang="en-US" sz="1400" dirty="0"/>
        </a:p>
      </dgm:t>
    </dgm:pt>
    <dgm:pt modelId="{8E3D6579-15AF-4698-98D2-3ABADF63EEE9}" type="parTrans" cxnId="{333BC4D7-0E1F-4716-A96A-F67FE4731EC6}">
      <dgm:prSet/>
      <dgm:spPr/>
      <dgm:t>
        <a:bodyPr/>
        <a:lstStyle/>
        <a:p>
          <a:endParaRPr lang="en-US"/>
        </a:p>
      </dgm:t>
    </dgm:pt>
    <dgm:pt modelId="{55339442-966E-4BFE-B887-D78BF7F10DBB}" type="sibTrans" cxnId="{333BC4D7-0E1F-4716-A96A-F67FE4731EC6}">
      <dgm:prSet/>
      <dgm:spPr/>
      <dgm:t>
        <a:bodyPr/>
        <a:lstStyle/>
        <a:p>
          <a:endParaRPr lang="en-US"/>
        </a:p>
      </dgm:t>
    </dgm:pt>
    <dgm:pt modelId="{72F371EA-A606-4CEC-8789-DD3AEE93378E}" type="pres">
      <dgm:prSet presAssocID="{FAFC69E6-A877-4A0E-B699-1C93DC8ADB38}" presName="Name0" presStyleCnt="0">
        <dgm:presLayoutVars>
          <dgm:dir/>
          <dgm:resizeHandles val="exact"/>
        </dgm:presLayoutVars>
      </dgm:prSet>
      <dgm:spPr/>
      <dgm:t>
        <a:bodyPr/>
        <a:lstStyle/>
        <a:p>
          <a:endParaRPr lang="en-US"/>
        </a:p>
      </dgm:t>
    </dgm:pt>
    <dgm:pt modelId="{DFEF69EE-BADD-474C-A0BA-204FF982F003}" type="pres">
      <dgm:prSet presAssocID="{529704E0-6F37-42C7-B9A6-7E8A14A9AB54}" presName="node" presStyleLbl="node1" presStyleIdx="0" presStyleCnt="4">
        <dgm:presLayoutVars>
          <dgm:bulletEnabled val="1"/>
        </dgm:presLayoutVars>
      </dgm:prSet>
      <dgm:spPr/>
      <dgm:t>
        <a:bodyPr/>
        <a:lstStyle/>
        <a:p>
          <a:endParaRPr lang="en-US"/>
        </a:p>
      </dgm:t>
    </dgm:pt>
    <dgm:pt modelId="{0766FA42-DFD2-4E4C-B160-5403DE849DD6}" type="pres">
      <dgm:prSet presAssocID="{E003BD0E-E678-4A55-A0B6-A578687BEB24}" presName="sibTrans" presStyleCnt="0"/>
      <dgm:spPr/>
      <dgm:t>
        <a:bodyPr/>
        <a:lstStyle/>
        <a:p>
          <a:endParaRPr lang="en-US"/>
        </a:p>
      </dgm:t>
    </dgm:pt>
    <dgm:pt modelId="{5827371A-7D05-4BB7-9065-0F9A81FDDC61}" type="pres">
      <dgm:prSet presAssocID="{4C96C02B-8350-4789-83BB-73E9AE05F44B}" presName="node" presStyleLbl="node1" presStyleIdx="1" presStyleCnt="4">
        <dgm:presLayoutVars>
          <dgm:bulletEnabled val="1"/>
        </dgm:presLayoutVars>
      </dgm:prSet>
      <dgm:spPr/>
      <dgm:t>
        <a:bodyPr/>
        <a:lstStyle/>
        <a:p>
          <a:endParaRPr lang="en-US"/>
        </a:p>
      </dgm:t>
    </dgm:pt>
    <dgm:pt modelId="{532121DB-5904-4745-A68A-14D74B883E91}" type="pres">
      <dgm:prSet presAssocID="{D2FFF1A8-69D5-42E4-9041-B6244F494DDB}" presName="sibTrans" presStyleCnt="0"/>
      <dgm:spPr/>
      <dgm:t>
        <a:bodyPr/>
        <a:lstStyle/>
        <a:p>
          <a:endParaRPr lang="en-US"/>
        </a:p>
      </dgm:t>
    </dgm:pt>
    <dgm:pt modelId="{60688FF1-DB66-45F5-8CA5-6CA2F6C7FF99}" type="pres">
      <dgm:prSet presAssocID="{CB89CB36-9FEF-4459-B97C-CCEC2A5EF006}" presName="node" presStyleLbl="node1" presStyleIdx="2" presStyleCnt="4">
        <dgm:presLayoutVars>
          <dgm:bulletEnabled val="1"/>
        </dgm:presLayoutVars>
      </dgm:prSet>
      <dgm:spPr/>
      <dgm:t>
        <a:bodyPr/>
        <a:lstStyle/>
        <a:p>
          <a:endParaRPr lang="en-US"/>
        </a:p>
      </dgm:t>
    </dgm:pt>
    <dgm:pt modelId="{D5935406-A50C-452C-9589-5171E18780F1}" type="pres">
      <dgm:prSet presAssocID="{DC9E5507-3B6B-4281-B42C-9A040D3FA9AA}" presName="sibTrans" presStyleCnt="0"/>
      <dgm:spPr/>
      <dgm:t>
        <a:bodyPr/>
        <a:lstStyle/>
        <a:p>
          <a:endParaRPr lang="en-US"/>
        </a:p>
      </dgm:t>
    </dgm:pt>
    <dgm:pt modelId="{4A27C281-B75E-4D4F-B11D-52B0F93F5593}" type="pres">
      <dgm:prSet presAssocID="{93F85CCA-90A8-45EA-A97D-A2A00A45CFA7}" presName="node" presStyleLbl="node1" presStyleIdx="3" presStyleCnt="4">
        <dgm:presLayoutVars>
          <dgm:bulletEnabled val="1"/>
        </dgm:presLayoutVars>
      </dgm:prSet>
      <dgm:spPr/>
      <dgm:t>
        <a:bodyPr/>
        <a:lstStyle/>
        <a:p>
          <a:endParaRPr lang="en-US"/>
        </a:p>
      </dgm:t>
    </dgm:pt>
  </dgm:ptLst>
  <dgm:cxnLst>
    <dgm:cxn modelId="{8C145379-596A-42C5-9184-D7D828D734FA}" srcId="{CB89CB36-9FEF-4459-B97C-CCEC2A5EF006}" destId="{8A7C866A-BA27-4CC2-AFBB-7E7A5089B556}" srcOrd="6" destOrd="0" parTransId="{0237AA70-0155-4075-B508-9E01846A7558}" sibTransId="{4B4B556B-AAFC-4923-A01F-73694220948F}"/>
    <dgm:cxn modelId="{098B9230-73D5-4EFD-8BB6-053E389E9BE5}" srcId="{93F85CCA-90A8-45EA-A97D-A2A00A45CFA7}" destId="{5D79C79F-EB09-4DF0-B2EF-34A9BE38D6B2}" srcOrd="1" destOrd="0" parTransId="{51C5CD8E-2F51-4D71-89E8-E5307EB7E607}" sibTransId="{560435DB-A75C-414B-92E4-1AC35F903E4F}"/>
    <dgm:cxn modelId="{237290B8-8F45-4D6E-BFEA-9FA498BDF937}" type="presOf" srcId="{5FB40CF4-A43B-4B01-A0FF-1231D04BF02E}" destId="{4A27C281-B75E-4D4F-B11D-52B0F93F5593}" srcOrd="0" destOrd="6" presId="urn:microsoft.com/office/officeart/2005/8/layout/hList6"/>
    <dgm:cxn modelId="{5001754F-7C14-4110-88C0-F1BA188EB7A7}" srcId="{CB89CB36-9FEF-4459-B97C-CCEC2A5EF006}" destId="{AEDDE644-908A-473B-81B8-4C0953E1B75A}" srcOrd="7" destOrd="0" parTransId="{38C92D9E-0BE5-4347-BCE8-C2E503C80C0A}" sibTransId="{E88687EA-53C8-490F-BC0E-5044038DAC3F}"/>
    <dgm:cxn modelId="{B905E32F-C923-40B4-99A0-30CBE8BE7D15}" type="presOf" srcId="{96F5F414-0998-44D6-9273-FFFE3C523EDF}" destId="{DFEF69EE-BADD-474C-A0BA-204FF982F003}" srcOrd="0" destOrd="3" presId="urn:microsoft.com/office/officeart/2005/8/layout/hList6"/>
    <dgm:cxn modelId="{AD1EDABF-CEF4-4A42-A7AB-8B5DF3D975AE}" srcId="{CB89CB36-9FEF-4459-B97C-CCEC2A5EF006}" destId="{A198B2A8-8A87-4886-BE49-E63427D5E336}" srcOrd="2" destOrd="0" parTransId="{0B0B4C32-83AE-481D-9AAD-9240BE2DBEDE}" sibTransId="{5B792845-1930-4FEA-8C8B-5DC944CAC4E4}"/>
    <dgm:cxn modelId="{E4B80C81-FB32-4118-9E8E-F8F8238D7418}" type="presOf" srcId="{32E9D25B-E3FE-4D7E-BD51-2FF6F706323E}" destId="{60688FF1-DB66-45F5-8CA5-6CA2F6C7FF99}" srcOrd="0" destOrd="2" presId="urn:microsoft.com/office/officeart/2005/8/layout/hList6"/>
    <dgm:cxn modelId="{4F629ED6-B88D-4AB7-A8CF-68A55044A3C4}" type="presOf" srcId="{E4AB3E49-4DF9-4996-B71D-5894BF10AB60}" destId="{DFEF69EE-BADD-474C-A0BA-204FF982F003}" srcOrd="0" destOrd="1" presId="urn:microsoft.com/office/officeart/2005/8/layout/hList6"/>
    <dgm:cxn modelId="{9126B069-8714-412B-B7F5-AA6FAD7B0C59}" type="presOf" srcId="{529704E0-6F37-42C7-B9A6-7E8A14A9AB54}" destId="{DFEF69EE-BADD-474C-A0BA-204FF982F003}" srcOrd="0" destOrd="0" presId="urn:microsoft.com/office/officeart/2005/8/layout/hList6"/>
    <dgm:cxn modelId="{4F059AC1-2BB3-4DC2-870F-66C8C794CF38}" type="presOf" srcId="{A198B2A8-8A87-4886-BE49-E63427D5E336}" destId="{60688FF1-DB66-45F5-8CA5-6CA2F6C7FF99}" srcOrd="0" destOrd="3" presId="urn:microsoft.com/office/officeart/2005/8/layout/hList6"/>
    <dgm:cxn modelId="{1DDA864D-0DC0-4413-8DD5-80AAD2E9EA59}" srcId="{529704E0-6F37-42C7-B9A6-7E8A14A9AB54}" destId="{96F5F414-0998-44D6-9273-FFFE3C523EDF}" srcOrd="2" destOrd="0" parTransId="{B8E65177-FDA4-4C2F-AA0E-1458939CBFB0}" sibTransId="{48B9B778-9332-42F9-BF5E-853A87B603B1}"/>
    <dgm:cxn modelId="{F54DF98A-2A4B-4FE7-8807-F37209EE9146}" type="presOf" srcId="{CB89CB36-9FEF-4459-B97C-CCEC2A5EF006}" destId="{60688FF1-DB66-45F5-8CA5-6CA2F6C7FF99}" srcOrd="0" destOrd="0" presId="urn:microsoft.com/office/officeart/2005/8/layout/hList6"/>
    <dgm:cxn modelId="{E96DE5AA-8B58-48D3-A86F-D0BD84FF84BC}" type="presOf" srcId="{4C96C02B-8350-4789-83BB-73E9AE05F44B}" destId="{5827371A-7D05-4BB7-9065-0F9A81FDDC61}" srcOrd="0" destOrd="0" presId="urn:microsoft.com/office/officeart/2005/8/layout/hList6"/>
    <dgm:cxn modelId="{4065019D-791B-4293-B119-310A67F8BFB3}" type="presOf" srcId="{4F3433E7-F449-491D-ADF7-EAA3CF42BEDA}" destId="{4A27C281-B75E-4D4F-B11D-52B0F93F5593}" srcOrd="0" destOrd="5" presId="urn:microsoft.com/office/officeart/2005/8/layout/hList6"/>
    <dgm:cxn modelId="{9050CAC9-8469-4504-9177-77CFE55CF2E2}" type="presOf" srcId="{DFC4EB35-5F15-41FE-B0D8-6A2772FD6DFB}" destId="{4A27C281-B75E-4D4F-B11D-52B0F93F5593}" srcOrd="0" destOrd="4" presId="urn:microsoft.com/office/officeart/2005/8/layout/hList6"/>
    <dgm:cxn modelId="{B86CAF2F-CAC3-4FA6-A9E6-28EEED3FB845}" type="presOf" srcId="{5B2342BF-9C70-40F9-8CC1-0FB363415720}" destId="{4A27C281-B75E-4D4F-B11D-52B0F93F5593}" srcOrd="0" destOrd="8" presId="urn:microsoft.com/office/officeart/2005/8/layout/hList6"/>
    <dgm:cxn modelId="{73D7D276-955D-4B06-8B45-C3989BE6C69A}" srcId="{93F85CCA-90A8-45EA-A97D-A2A00A45CFA7}" destId="{5FB40CF4-A43B-4B01-A0FF-1231D04BF02E}" srcOrd="5" destOrd="0" parTransId="{895DBBF7-5DB0-4AD3-A33B-23D09FE95BAF}" sibTransId="{36B99F75-B288-4769-8B7A-93700AFF8CDC}"/>
    <dgm:cxn modelId="{53E437C0-318B-462C-8DCC-4CD26B585BD2}" srcId="{CB89CB36-9FEF-4459-B97C-CCEC2A5EF006}" destId="{8B706D51-A586-4336-815E-B889F220C613}" srcOrd="3" destOrd="0" parTransId="{8C387830-A63D-4223-9E6C-E7E1FC21B3D3}" sibTransId="{DD6B10D6-B007-4CF5-BD94-27B3799C7EEC}"/>
    <dgm:cxn modelId="{85A6883D-DDF6-4DB4-A4D1-337CB541064E}" type="presOf" srcId="{93F85CCA-90A8-45EA-A97D-A2A00A45CFA7}" destId="{4A27C281-B75E-4D4F-B11D-52B0F93F5593}" srcOrd="0" destOrd="0" presId="urn:microsoft.com/office/officeart/2005/8/layout/hList6"/>
    <dgm:cxn modelId="{2B13AE0B-15B5-457B-8AAE-600C5F5BE052}" srcId="{FAFC69E6-A877-4A0E-B699-1C93DC8ADB38}" destId="{CB89CB36-9FEF-4459-B97C-CCEC2A5EF006}" srcOrd="2" destOrd="0" parTransId="{3AEE2826-3419-4F76-BE94-606C50F44857}" sibTransId="{DC9E5507-3B6B-4281-B42C-9A040D3FA9AA}"/>
    <dgm:cxn modelId="{15D3B079-1513-43E0-9413-7312A74EE59A}" type="presOf" srcId="{D23FCE92-8AA9-435A-BF20-1725E7108749}" destId="{DFEF69EE-BADD-474C-A0BA-204FF982F003}" srcOrd="0" destOrd="2" presId="urn:microsoft.com/office/officeart/2005/8/layout/hList6"/>
    <dgm:cxn modelId="{37528EEA-68A7-4CBC-8ECD-BCFE2C7AFFF1}" srcId="{4C96C02B-8350-4789-83BB-73E9AE05F44B}" destId="{E2C87FE7-9327-4F57-B9CD-81FA8F3152E2}" srcOrd="3" destOrd="0" parTransId="{AD70FAAC-E53C-4120-A0CB-ED3512EE5D0B}" sibTransId="{B1CCE8C4-A432-458C-8795-2C14F0BF48E6}"/>
    <dgm:cxn modelId="{B679B621-3EDD-42C1-A58F-F2FAE50FC5F1}" srcId="{93F85CCA-90A8-45EA-A97D-A2A00A45CFA7}" destId="{D9539DDC-C433-43F5-BD78-E0B7E36DE04B}" srcOrd="6" destOrd="0" parTransId="{384154AF-3B73-4C49-9871-90C0CC246920}" sibTransId="{1C6C921A-9AFF-437F-BE40-DF70B4AC6130}"/>
    <dgm:cxn modelId="{3C500D4F-7C47-45DA-B0AB-23CDC4D476D3}" srcId="{CB89CB36-9FEF-4459-B97C-CCEC2A5EF006}" destId="{32E9D25B-E3FE-4D7E-BD51-2FF6F706323E}" srcOrd="1" destOrd="0" parTransId="{98033959-8D8C-45D8-A0DD-620494FA05AC}" sibTransId="{7A4C7424-8B12-4AFD-987D-81E60D5C0C58}"/>
    <dgm:cxn modelId="{16F394E9-08EE-490E-B840-4CFDAB40652E}" srcId="{93F85CCA-90A8-45EA-A97D-A2A00A45CFA7}" destId="{D9CF1EE3-7608-4D1C-8EDB-A89964014CA1}" srcOrd="2" destOrd="0" parTransId="{0BA2B1E3-90EB-4003-AB67-695A2E5C24B4}" sibTransId="{30788C68-BF36-4ABC-AE40-F3D0F9301DE3}"/>
    <dgm:cxn modelId="{3F797840-A71D-4B7C-A4EE-8748B330B68F}" type="presOf" srcId="{FE0E0FCB-B066-4F7E-96B7-CF39C135BE32}" destId="{60688FF1-DB66-45F5-8CA5-6CA2F6C7FF99}" srcOrd="0" destOrd="1" presId="urn:microsoft.com/office/officeart/2005/8/layout/hList6"/>
    <dgm:cxn modelId="{B7E564AE-91FD-4810-AC9E-C8D80AC859FE}" type="presOf" srcId="{B2044EC6-CB49-4242-A06C-4C26BBDFD7B1}" destId="{5827371A-7D05-4BB7-9065-0F9A81FDDC61}" srcOrd="0" destOrd="3" presId="urn:microsoft.com/office/officeart/2005/8/layout/hList6"/>
    <dgm:cxn modelId="{64DF063F-0BB5-449C-BDC8-7A197D088407}" srcId="{529704E0-6F37-42C7-B9A6-7E8A14A9AB54}" destId="{0F5E9F2A-9F6E-4E99-B8EA-3A4FC0790F07}" srcOrd="5" destOrd="0" parTransId="{A8FEFB52-EA2F-4E5A-B0CD-39510B071D30}" sibTransId="{96AE847B-D579-423E-A450-4739377B5D20}"/>
    <dgm:cxn modelId="{15545EDF-431E-48BF-BBAE-5493F03380C9}" type="presOf" srcId="{D9539DDC-C433-43F5-BD78-E0B7E36DE04B}" destId="{4A27C281-B75E-4D4F-B11D-52B0F93F5593}" srcOrd="0" destOrd="7" presId="urn:microsoft.com/office/officeart/2005/8/layout/hList6"/>
    <dgm:cxn modelId="{D4AE7DAF-5CA6-4D27-BBDC-6CFBC4F2FEC9}" srcId="{93F85CCA-90A8-45EA-A97D-A2A00A45CFA7}" destId="{DFC4EB35-5F15-41FE-B0D8-6A2772FD6DFB}" srcOrd="3" destOrd="0" parTransId="{FD46D2AC-6F5C-4989-A661-DD63B03023E3}" sibTransId="{7F2D8566-139C-4288-B7B9-0AAE7B254B0F}"/>
    <dgm:cxn modelId="{DA5DC80D-B466-4E9F-8DA5-76AA62537E7F}" type="presOf" srcId="{AEDDE644-908A-473B-81B8-4C0953E1B75A}" destId="{60688FF1-DB66-45F5-8CA5-6CA2F6C7FF99}" srcOrd="0" destOrd="8" presId="urn:microsoft.com/office/officeart/2005/8/layout/hList6"/>
    <dgm:cxn modelId="{2938ED95-CBB0-4D5C-93AD-EB2AACFAC1C2}" srcId="{529704E0-6F37-42C7-B9A6-7E8A14A9AB54}" destId="{E4AB3E49-4DF9-4996-B71D-5894BF10AB60}" srcOrd="0" destOrd="0" parTransId="{4AED78D8-19DA-4947-90A3-24297BC5C404}" sibTransId="{0892A657-331A-43D9-AFE4-ADD114FB3502}"/>
    <dgm:cxn modelId="{42BE0143-F929-4D10-A40F-D3BB4F9E9758}" srcId="{CB89CB36-9FEF-4459-B97C-CCEC2A5EF006}" destId="{1A39AFF7-4E55-4F10-8A67-113452646EBF}" srcOrd="5" destOrd="0" parTransId="{58299197-975D-4B6F-8200-CC7FA8213B5A}" sibTransId="{E340B5CA-9DD2-44BB-B91A-C83E6D65704F}"/>
    <dgm:cxn modelId="{A6F00908-9F2B-4091-B2E2-BC7342C8AE56}" type="presOf" srcId="{0AB2FCC8-32A2-407E-BDFD-04D961425140}" destId="{5827371A-7D05-4BB7-9065-0F9A81FDDC61}" srcOrd="0" destOrd="2" presId="urn:microsoft.com/office/officeart/2005/8/layout/hList6"/>
    <dgm:cxn modelId="{F6529719-9B52-4DB3-8C59-5434CB664182}" type="presOf" srcId="{A399B8D7-DC5C-4166-B84D-2504D4ABC6D7}" destId="{5827371A-7D05-4BB7-9065-0F9A81FDDC61}" srcOrd="0" destOrd="5" presId="urn:microsoft.com/office/officeart/2005/8/layout/hList6"/>
    <dgm:cxn modelId="{4865E853-364E-456F-8A5D-BC9DA26A1B22}" srcId="{93F85CCA-90A8-45EA-A97D-A2A00A45CFA7}" destId="{B3331FF3-6FDD-4E0D-A13A-9EF66326242A}" srcOrd="0" destOrd="0" parTransId="{68D2D071-C4AD-4786-B843-2B62E6BEF9FA}" sibTransId="{B5BE9E2F-E1EE-4A33-BA8B-42C6F7DC8BCE}"/>
    <dgm:cxn modelId="{333BC4D7-0E1F-4716-A96A-F67FE4731EC6}" srcId="{93F85CCA-90A8-45EA-A97D-A2A00A45CFA7}" destId="{5B2342BF-9C70-40F9-8CC1-0FB363415720}" srcOrd="7" destOrd="0" parTransId="{8E3D6579-15AF-4698-98D2-3ABADF63EEE9}" sibTransId="{55339442-966E-4BFE-B887-D78BF7F10DBB}"/>
    <dgm:cxn modelId="{C0EF84B5-89D2-40CC-8F4A-4274A355E3A5}" type="presOf" srcId="{B3331FF3-6FDD-4E0D-A13A-9EF66326242A}" destId="{4A27C281-B75E-4D4F-B11D-52B0F93F5593}" srcOrd="0" destOrd="1" presId="urn:microsoft.com/office/officeart/2005/8/layout/hList6"/>
    <dgm:cxn modelId="{12D5496F-B003-4BBA-8B25-679EDFE43598}" srcId="{FAFC69E6-A877-4A0E-B699-1C93DC8ADB38}" destId="{4C96C02B-8350-4789-83BB-73E9AE05F44B}" srcOrd="1" destOrd="0" parTransId="{2E601FD7-76FA-45A7-B6EA-5B75FF557ECD}" sibTransId="{D2FFF1A8-69D5-42E4-9041-B6244F494DDB}"/>
    <dgm:cxn modelId="{C1BAC0A1-508D-489D-9934-5924A5BC92AE}" type="presOf" srcId="{8B706D51-A586-4336-815E-B889F220C613}" destId="{60688FF1-DB66-45F5-8CA5-6CA2F6C7FF99}" srcOrd="0" destOrd="4" presId="urn:microsoft.com/office/officeart/2005/8/layout/hList6"/>
    <dgm:cxn modelId="{3B7CF564-23A4-4E16-9799-A698F89A7A00}" srcId="{CB89CB36-9FEF-4459-B97C-CCEC2A5EF006}" destId="{E69F4B69-1C66-4646-9EFC-4DE064026518}" srcOrd="4" destOrd="0" parTransId="{1D360152-03F2-40DA-B65A-B153F9D977B7}" sibTransId="{04DF5EF0-E301-41CE-B642-4FF33316CB3C}"/>
    <dgm:cxn modelId="{02F38D94-AD0A-49E6-8930-563338133848}" type="presOf" srcId="{D9CF1EE3-7608-4D1C-8EDB-A89964014CA1}" destId="{4A27C281-B75E-4D4F-B11D-52B0F93F5593}" srcOrd="0" destOrd="3" presId="urn:microsoft.com/office/officeart/2005/8/layout/hList6"/>
    <dgm:cxn modelId="{691E4C73-B7B1-4C9E-AC5C-B694EF3E1E3E}" type="presOf" srcId="{E2C87FE7-9327-4F57-B9CD-81FA8F3152E2}" destId="{5827371A-7D05-4BB7-9065-0F9A81FDDC61}" srcOrd="0" destOrd="4" presId="urn:microsoft.com/office/officeart/2005/8/layout/hList6"/>
    <dgm:cxn modelId="{8C813EE0-49AC-487C-A3E0-8C421345F075}" type="presOf" srcId="{3B632327-1283-484F-BFD9-3B72F1E80012}" destId="{DFEF69EE-BADD-474C-A0BA-204FF982F003}" srcOrd="0" destOrd="4" presId="urn:microsoft.com/office/officeart/2005/8/layout/hList6"/>
    <dgm:cxn modelId="{0B2126EF-B9CB-4863-9A66-25F0390614C5}" srcId="{4C96C02B-8350-4789-83BB-73E9AE05F44B}" destId="{8FF4686C-A13E-474D-BA07-DA8CDFC517F9}" srcOrd="5" destOrd="0" parTransId="{93DBB514-6541-42D9-8B91-985AEB15F2D0}" sibTransId="{B5AAAA7D-0C05-444C-A3E2-FE5C3CE96FF6}"/>
    <dgm:cxn modelId="{46806936-C778-4E37-BEDE-61414614F0E0}" type="presOf" srcId="{0F5E9F2A-9F6E-4E99-B8EA-3A4FC0790F07}" destId="{DFEF69EE-BADD-474C-A0BA-204FF982F003}" srcOrd="0" destOrd="6" presId="urn:microsoft.com/office/officeart/2005/8/layout/hList6"/>
    <dgm:cxn modelId="{D1EE2D9B-9D1D-4005-A5C1-27D398D0BCF0}" srcId="{4C96C02B-8350-4789-83BB-73E9AE05F44B}" destId="{B2044EC6-CB49-4242-A06C-4C26BBDFD7B1}" srcOrd="2" destOrd="0" parTransId="{D26EFB7B-E3ED-4945-A6F4-A099AC0B3430}" sibTransId="{ECB2DBF9-6A2A-4395-8AC5-95135A5F8B8A}"/>
    <dgm:cxn modelId="{ADE9BEBF-FD75-40CA-842E-142329954FC3}" srcId="{529704E0-6F37-42C7-B9A6-7E8A14A9AB54}" destId="{3089ABB4-3F23-4BE2-913B-ABCC4C128C2C}" srcOrd="4" destOrd="0" parTransId="{12628624-A255-4FA9-AE0D-F456FED4EC1C}" sibTransId="{F5240090-5664-4D50-BFC0-4001FD082A95}"/>
    <dgm:cxn modelId="{8F57F7B8-DF1D-4449-906B-EDD116F2C00E}" srcId="{4C96C02B-8350-4789-83BB-73E9AE05F44B}" destId="{3BFFC336-2D13-4A7B-A19F-77DD35F5B20B}" srcOrd="6" destOrd="0" parTransId="{B332878C-8BE2-4E28-8859-9AB82C5B8C28}" sibTransId="{737BA4E1-BDF5-4384-B8E2-1906E71AFC9D}"/>
    <dgm:cxn modelId="{FB1607E3-1F87-4EE5-B2B4-DD7C0AF0DCC1}" type="presOf" srcId="{1A39AFF7-4E55-4F10-8A67-113452646EBF}" destId="{60688FF1-DB66-45F5-8CA5-6CA2F6C7FF99}" srcOrd="0" destOrd="6" presId="urn:microsoft.com/office/officeart/2005/8/layout/hList6"/>
    <dgm:cxn modelId="{D13F598C-D1DE-477C-8A8C-7879DAFD7D75}" srcId="{529704E0-6F37-42C7-B9A6-7E8A14A9AB54}" destId="{3B632327-1283-484F-BFD9-3B72F1E80012}" srcOrd="3" destOrd="0" parTransId="{0B2AC713-7F5A-4D1B-A98B-5FED2F18C77B}" sibTransId="{AD7DA452-D293-44E0-B856-8217D11F18E6}"/>
    <dgm:cxn modelId="{2D5FDE00-D579-4E3C-8BF6-F86F3F3206D7}" srcId="{FAFC69E6-A877-4A0E-B699-1C93DC8ADB38}" destId="{93F85CCA-90A8-45EA-A97D-A2A00A45CFA7}" srcOrd="3" destOrd="0" parTransId="{34957E07-E23B-4AA3-83D9-9B7ECCFC8A75}" sibTransId="{19D0C3E5-2EF7-4F2C-A346-BB2623AEB925}"/>
    <dgm:cxn modelId="{28749DFF-C045-4ED3-A8D7-776A98631ACC}" type="presOf" srcId="{94F2DC1D-6E30-41AB-A877-236D00B9285A}" destId="{5827371A-7D05-4BB7-9065-0F9A81FDDC61}" srcOrd="0" destOrd="1" presId="urn:microsoft.com/office/officeart/2005/8/layout/hList6"/>
    <dgm:cxn modelId="{68F3A944-8D53-4C03-B89C-344732707C7A}" type="presOf" srcId="{E69F4B69-1C66-4646-9EFC-4DE064026518}" destId="{60688FF1-DB66-45F5-8CA5-6CA2F6C7FF99}" srcOrd="0" destOrd="5" presId="urn:microsoft.com/office/officeart/2005/8/layout/hList6"/>
    <dgm:cxn modelId="{248B9C86-EFE7-4AB9-AE33-2104AC1DFC44}" type="presOf" srcId="{3089ABB4-3F23-4BE2-913B-ABCC4C128C2C}" destId="{DFEF69EE-BADD-474C-A0BA-204FF982F003}" srcOrd="0" destOrd="5" presId="urn:microsoft.com/office/officeart/2005/8/layout/hList6"/>
    <dgm:cxn modelId="{F4F645C9-9CF0-490D-8166-B9B43205CF9D}" type="presOf" srcId="{FAFC69E6-A877-4A0E-B699-1C93DC8ADB38}" destId="{72F371EA-A606-4CEC-8789-DD3AEE93378E}" srcOrd="0" destOrd="0" presId="urn:microsoft.com/office/officeart/2005/8/layout/hList6"/>
    <dgm:cxn modelId="{7EDE5695-ECC4-43A7-9B95-4D587FB2A492}" type="presOf" srcId="{3BFFC336-2D13-4A7B-A19F-77DD35F5B20B}" destId="{5827371A-7D05-4BB7-9065-0F9A81FDDC61}" srcOrd="0" destOrd="7" presId="urn:microsoft.com/office/officeart/2005/8/layout/hList6"/>
    <dgm:cxn modelId="{62A66732-3372-4EE9-ADD2-679ABFDB6558}" srcId="{93F85CCA-90A8-45EA-A97D-A2A00A45CFA7}" destId="{4F3433E7-F449-491D-ADF7-EAA3CF42BEDA}" srcOrd="4" destOrd="0" parTransId="{399FD6D5-FC06-4469-84D4-AEFFCDB70C64}" sibTransId="{CFA17E9B-EAEB-4B50-BA6D-8D8006EFC69C}"/>
    <dgm:cxn modelId="{EDEAAA68-5F37-46CC-BB06-2F569EEE188B}" type="presOf" srcId="{8FF4686C-A13E-474D-BA07-DA8CDFC517F9}" destId="{5827371A-7D05-4BB7-9065-0F9A81FDDC61}" srcOrd="0" destOrd="6" presId="urn:microsoft.com/office/officeart/2005/8/layout/hList6"/>
    <dgm:cxn modelId="{46F72324-7D04-42D2-8FA9-DBA1F007CDD5}" srcId="{4C96C02B-8350-4789-83BB-73E9AE05F44B}" destId="{94F2DC1D-6E30-41AB-A877-236D00B9285A}" srcOrd="0" destOrd="0" parTransId="{343CD80F-FAD3-4E5E-8CFF-D70B7376BE25}" sibTransId="{0764C2CB-BC67-420C-A136-BFFB58513A19}"/>
    <dgm:cxn modelId="{A0908B3D-C954-4F36-8F0B-91D0207E36D0}" srcId="{CB89CB36-9FEF-4459-B97C-CCEC2A5EF006}" destId="{FE0E0FCB-B066-4F7E-96B7-CF39C135BE32}" srcOrd="0" destOrd="0" parTransId="{F50ABBF2-9DC0-4061-8CB9-965BF4E296D2}" sibTransId="{757D5EF4-D0FB-4E55-B6D3-426475D5877A}"/>
    <dgm:cxn modelId="{18BB449F-F537-49EC-A440-025713085E6B}" srcId="{4C96C02B-8350-4789-83BB-73E9AE05F44B}" destId="{0AB2FCC8-32A2-407E-BDFD-04D961425140}" srcOrd="1" destOrd="0" parTransId="{B95DE4C2-9297-48F6-A9F8-206A71FA589D}" sibTransId="{E5202438-FC54-4E8D-A829-DFA01E53D2AC}"/>
    <dgm:cxn modelId="{204D03EA-125A-4789-B1C2-1B7FCC2FD9C7}" type="presOf" srcId="{5D79C79F-EB09-4DF0-B2EF-34A9BE38D6B2}" destId="{4A27C281-B75E-4D4F-B11D-52B0F93F5593}" srcOrd="0" destOrd="2" presId="urn:microsoft.com/office/officeart/2005/8/layout/hList6"/>
    <dgm:cxn modelId="{35498674-DF64-404B-AA6A-84AC4EF7ACDC}" srcId="{529704E0-6F37-42C7-B9A6-7E8A14A9AB54}" destId="{D23FCE92-8AA9-435A-BF20-1725E7108749}" srcOrd="1" destOrd="0" parTransId="{DB7BD3CF-ED1F-4BC2-A320-755F518FBC3D}" sibTransId="{531F12B6-B38C-482C-B237-90362F7450DE}"/>
    <dgm:cxn modelId="{B038CD62-FE9E-4547-9BD6-C4D90168F80B}" srcId="{4C96C02B-8350-4789-83BB-73E9AE05F44B}" destId="{A399B8D7-DC5C-4166-B84D-2504D4ABC6D7}" srcOrd="4" destOrd="0" parTransId="{79E1107E-BF93-4176-B09C-4BE898706E9F}" sibTransId="{43B79677-BABF-4886-A96C-E2522B21C006}"/>
    <dgm:cxn modelId="{8B6FEB44-0D00-4EF0-8C64-EDABA9FD3318}" type="presOf" srcId="{8A7C866A-BA27-4CC2-AFBB-7E7A5089B556}" destId="{60688FF1-DB66-45F5-8CA5-6CA2F6C7FF99}" srcOrd="0" destOrd="7" presId="urn:microsoft.com/office/officeart/2005/8/layout/hList6"/>
    <dgm:cxn modelId="{BADB9B19-1878-485F-9B5F-2BC069B1D9B3}" srcId="{FAFC69E6-A877-4A0E-B699-1C93DC8ADB38}" destId="{529704E0-6F37-42C7-B9A6-7E8A14A9AB54}" srcOrd="0" destOrd="0" parTransId="{8093D1CF-1BA4-4A72-BB3D-8ED95CC454A8}" sibTransId="{E003BD0E-E678-4A55-A0B6-A578687BEB24}"/>
    <dgm:cxn modelId="{AA22ACCD-2886-4361-B8D9-FD612A7EABFC}" type="presParOf" srcId="{72F371EA-A606-4CEC-8789-DD3AEE93378E}" destId="{DFEF69EE-BADD-474C-A0BA-204FF982F003}" srcOrd="0" destOrd="0" presId="urn:microsoft.com/office/officeart/2005/8/layout/hList6"/>
    <dgm:cxn modelId="{EE757C82-1789-460F-8253-C5AB12ADB6C1}" type="presParOf" srcId="{72F371EA-A606-4CEC-8789-DD3AEE93378E}" destId="{0766FA42-DFD2-4E4C-B160-5403DE849DD6}" srcOrd="1" destOrd="0" presId="urn:microsoft.com/office/officeart/2005/8/layout/hList6"/>
    <dgm:cxn modelId="{4F98BEB5-D6C0-4C89-8DAE-D4F88D2AED09}" type="presParOf" srcId="{72F371EA-A606-4CEC-8789-DD3AEE93378E}" destId="{5827371A-7D05-4BB7-9065-0F9A81FDDC61}" srcOrd="2" destOrd="0" presId="urn:microsoft.com/office/officeart/2005/8/layout/hList6"/>
    <dgm:cxn modelId="{1A16D9B9-A1D4-43C2-9BA1-6E5F601B671D}" type="presParOf" srcId="{72F371EA-A606-4CEC-8789-DD3AEE93378E}" destId="{532121DB-5904-4745-A68A-14D74B883E91}" srcOrd="3" destOrd="0" presId="urn:microsoft.com/office/officeart/2005/8/layout/hList6"/>
    <dgm:cxn modelId="{3C3CCE1F-2756-42E2-AB9E-E89F4B97797B}" type="presParOf" srcId="{72F371EA-A606-4CEC-8789-DD3AEE93378E}" destId="{60688FF1-DB66-45F5-8CA5-6CA2F6C7FF99}" srcOrd="4" destOrd="0" presId="urn:microsoft.com/office/officeart/2005/8/layout/hList6"/>
    <dgm:cxn modelId="{A681F70F-6855-4767-BFD5-0D013CE5FF24}" type="presParOf" srcId="{72F371EA-A606-4CEC-8789-DD3AEE93378E}" destId="{D5935406-A50C-452C-9589-5171E18780F1}" srcOrd="5" destOrd="0" presId="urn:microsoft.com/office/officeart/2005/8/layout/hList6"/>
    <dgm:cxn modelId="{C340BB15-0D1F-4598-9F10-79C37449A996}" type="presParOf" srcId="{72F371EA-A606-4CEC-8789-DD3AEE93378E}" destId="{4A27C281-B75E-4D4F-B11D-52B0F93F559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C657B-2028-4151-B759-137E5AFEA2A1}">
      <dsp:nvSpPr>
        <dsp:cNvPr id="0" name=""/>
        <dsp:cNvSpPr/>
      </dsp:nvSpPr>
      <dsp:spPr>
        <a:xfrm rot="5400000">
          <a:off x="624736" y="1275759"/>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EC31D-F310-4FA2-8832-B98A5687FBAF}">
      <dsp:nvSpPr>
        <dsp:cNvPr id="0" name=""/>
        <dsp:cNvSpPr/>
      </dsp:nvSpPr>
      <dsp:spPr>
        <a:xfrm>
          <a:off x="1084261" y="2601"/>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2004</a:t>
          </a:r>
        </a:p>
        <a:p>
          <a:pPr lvl="0" algn="ctr" defTabSz="977900">
            <a:lnSpc>
              <a:spcPct val="90000"/>
            </a:lnSpc>
            <a:spcBef>
              <a:spcPct val="0"/>
            </a:spcBef>
            <a:spcAft>
              <a:spcPct val="35000"/>
            </a:spcAft>
          </a:pPr>
          <a:r>
            <a:rPr lang="en-US" sz="2200" kern="1200" dirty="0" smtClean="0">
              <a:latin typeface="Cabin Sketch" panose="020B0503050202020004" pitchFamily="34" charset="0"/>
            </a:rPr>
            <a:t>Google’s Map Reduce paper published</a:t>
          </a:r>
          <a:endParaRPr lang="en-US" sz="2200" kern="1200" dirty="0">
            <a:latin typeface="Cabin Sketch" panose="020B0503050202020004" pitchFamily="34" charset="0"/>
          </a:endParaRPr>
        </a:p>
      </dsp:txBody>
      <dsp:txXfrm>
        <a:off x="1131215" y="49555"/>
        <a:ext cx="2577950" cy="1509207"/>
      </dsp:txXfrm>
    </dsp:sp>
    <dsp:sp modelId="{A375B9FB-3B27-46C7-B577-2509E12EE2DC}">
      <dsp:nvSpPr>
        <dsp:cNvPr id="0" name=""/>
        <dsp:cNvSpPr/>
      </dsp:nvSpPr>
      <dsp:spPr>
        <a:xfrm rot="5400000">
          <a:off x="624736" y="3279653"/>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AA132A-9174-4F29-BAA9-D46F1F5051AB}">
      <dsp:nvSpPr>
        <dsp:cNvPr id="0" name=""/>
        <dsp:cNvSpPr/>
      </dsp:nvSpPr>
      <dsp:spPr>
        <a:xfrm>
          <a:off x="1084261" y="2006495"/>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2006</a:t>
          </a:r>
        </a:p>
        <a:p>
          <a:pPr lvl="0" algn="ctr" defTabSz="977900">
            <a:lnSpc>
              <a:spcPct val="90000"/>
            </a:lnSpc>
            <a:spcBef>
              <a:spcPct val="0"/>
            </a:spcBef>
            <a:spcAft>
              <a:spcPct val="35000"/>
            </a:spcAft>
          </a:pPr>
          <a:r>
            <a:rPr lang="en-US" sz="2200" kern="1200" dirty="0" smtClean="0">
              <a:latin typeface="Cabin Sketch" panose="020B0503050202020004" pitchFamily="34" charset="0"/>
            </a:rPr>
            <a:t>Google’s Big Table paper published</a:t>
          </a:r>
        </a:p>
      </dsp:txBody>
      <dsp:txXfrm>
        <a:off x="1131215" y="2053449"/>
        <a:ext cx="2577950" cy="1509207"/>
      </dsp:txXfrm>
    </dsp:sp>
    <dsp:sp modelId="{716CD47E-9210-4514-90A4-5F66FBE9B5C3}">
      <dsp:nvSpPr>
        <dsp:cNvPr id="0" name=""/>
        <dsp:cNvSpPr/>
      </dsp:nvSpPr>
      <dsp:spPr>
        <a:xfrm rot="5400000">
          <a:off x="624736" y="5283547"/>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7C42DB-3A72-4BFE-8FF5-1CA3D4CA22DE}">
      <dsp:nvSpPr>
        <dsp:cNvPr id="0" name=""/>
        <dsp:cNvSpPr/>
      </dsp:nvSpPr>
      <dsp:spPr>
        <a:xfrm>
          <a:off x="1084261" y="4010389"/>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2007 </a:t>
          </a:r>
        </a:p>
        <a:p>
          <a:pPr lvl="0" algn="ctr" defTabSz="977900">
            <a:lnSpc>
              <a:spcPct val="90000"/>
            </a:lnSpc>
            <a:spcBef>
              <a:spcPct val="0"/>
            </a:spcBef>
            <a:spcAft>
              <a:spcPct val="35000"/>
            </a:spcAft>
          </a:pPr>
          <a:r>
            <a:rPr lang="en-US" sz="2200" kern="1200" dirty="0" smtClean="0">
              <a:latin typeface="Cabin Sketch" panose="020B0503050202020004" pitchFamily="34" charset="0"/>
            </a:rPr>
            <a:t>Amazon’s Dynamo paper published</a:t>
          </a:r>
        </a:p>
      </dsp:txBody>
      <dsp:txXfrm>
        <a:off x="1131215" y="4057343"/>
        <a:ext cx="2577950" cy="1509207"/>
      </dsp:txXfrm>
    </dsp:sp>
    <dsp:sp modelId="{4D63BDE4-9D97-41AA-B6FD-8A2E396DBB2A}">
      <dsp:nvSpPr>
        <dsp:cNvPr id="0" name=""/>
        <dsp:cNvSpPr/>
      </dsp:nvSpPr>
      <dsp:spPr>
        <a:xfrm>
          <a:off x="1626683" y="6285494"/>
          <a:ext cx="3545521"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2C122C-34AC-4CB8-8429-938FF043A7EC}">
      <dsp:nvSpPr>
        <dsp:cNvPr id="0" name=""/>
        <dsp:cNvSpPr/>
      </dsp:nvSpPr>
      <dsp:spPr>
        <a:xfrm>
          <a:off x="1084261" y="6014283"/>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2008</a:t>
          </a:r>
        </a:p>
        <a:p>
          <a:pPr lvl="0" algn="ctr" defTabSz="977900">
            <a:lnSpc>
              <a:spcPct val="90000"/>
            </a:lnSpc>
            <a:spcBef>
              <a:spcPct val="0"/>
            </a:spcBef>
            <a:spcAft>
              <a:spcPct val="35000"/>
            </a:spcAft>
          </a:pPr>
          <a:r>
            <a:rPr lang="en-US" sz="2200" kern="1200" dirty="0" smtClean="0">
              <a:latin typeface="Cabin Sketch" panose="020B0503050202020004" pitchFamily="34" charset="0"/>
            </a:rPr>
            <a:t>Yahoo runs search on Hadoop</a:t>
          </a:r>
        </a:p>
      </dsp:txBody>
      <dsp:txXfrm>
        <a:off x="1131215" y="6061237"/>
        <a:ext cx="2577950" cy="1509207"/>
      </dsp:txXfrm>
    </dsp:sp>
    <dsp:sp modelId="{FDE2B4C1-7008-4817-8163-8FF7F93EB591}">
      <dsp:nvSpPr>
        <dsp:cNvPr id="0" name=""/>
        <dsp:cNvSpPr/>
      </dsp:nvSpPr>
      <dsp:spPr>
        <a:xfrm rot="16200000">
          <a:off x="4178308" y="5283547"/>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7C5E92-68D1-444B-9EDF-F3FE5581A062}">
      <dsp:nvSpPr>
        <dsp:cNvPr id="0" name=""/>
        <dsp:cNvSpPr/>
      </dsp:nvSpPr>
      <dsp:spPr>
        <a:xfrm>
          <a:off x="4637833" y="6014283"/>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2008</a:t>
          </a:r>
        </a:p>
        <a:p>
          <a:pPr lvl="0" algn="ctr" defTabSz="977900">
            <a:lnSpc>
              <a:spcPct val="90000"/>
            </a:lnSpc>
            <a:spcBef>
              <a:spcPct val="0"/>
            </a:spcBef>
            <a:spcAft>
              <a:spcPct val="35000"/>
            </a:spcAft>
          </a:pPr>
          <a:r>
            <a:rPr lang="en-US" sz="2200" kern="1200" dirty="0" smtClean="0">
              <a:latin typeface="Cabin Sketch" panose="020B0503050202020004" pitchFamily="34" charset="0"/>
            </a:rPr>
            <a:t>Facebook open sources Cassandra</a:t>
          </a:r>
        </a:p>
      </dsp:txBody>
      <dsp:txXfrm>
        <a:off x="4684787" y="6061237"/>
        <a:ext cx="2577950" cy="1509207"/>
      </dsp:txXfrm>
    </dsp:sp>
    <dsp:sp modelId="{37B2DD70-A439-48C4-A99A-ED971AB814B0}">
      <dsp:nvSpPr>
        <dsp:cNvPr id="0" name=""/>
        <dsp:cNvSpPr/>
      </dsp:nvSpPr>
      <dsp:spPr>
        <a:xfrm rot="16200000">
          <a:off x="4178308" y="3279653"/>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99DB55-E092-4D27-9803-EC39FF54F75E}">
      <dsp:nvSpPr>
        <dsp:cNvPr id="0" name=""/>
        <dsp:cNvSpPr/>
      </dsp:nvSpPr>
      <dsp:spPr>
        <a:xfrm>
          <a:off x="4637833" y="4010389"/>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2008 </a:t>
          </a:r>
        </a:p>
        <a:p>
          <a:pPr lvl="0" algn="ctr" defTabSz="977900">
            <a:lnSpc>
              <a:spcPct val="90000"/>
            </a:lnSpc>
            <a:spcBef>
              <a:spcPct val="0"/>
            </a:spcBef>
            <a:spcAft>
              <a:spcPct val="35000"/>
            </a:spcAft>
          </a:pPr>
          <a:r>
            <a:rPr lang="en-US" sz="2200" kern="1200" dirty="0" smtClean="0">
              <a:latin typeface="Cabin Sketch" panose="020B0503050202020004" pitchFamily="34" charset="0"/>
            </a:rPr>
            <a:t>Bitcoin paper published</a:t>
          </a:r>
        </a:p>
      </dsp:txBody>
      <dsp:txXfrm>
        <a:off x="4684787" y="4057343"/>
        <a:ext cx="2577950" cy="1509207"/>
      </dsp:txXfrm>
    </dsp:sp>
    <dsp:sp modelId="{820E89FA-857F-46FF-9A46-AC16BBA53B12}">
      <dsp:nvSpPr>
        <dsp:cNvPr id="0" name=""/>
        <dsp:cNvSpPr/>
      </dsp:nvSpPr>
      <dsp:spPr>
        <a:xfrm rot="16200000">
          <a:off x="4178308" y="1275759"/>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0817AF-0A6C-4E5E-AE4C-7A6C9B10A725}">
      <dsp:nvSpPr>
        <dsp:cNvPr id="0" name=""/>
        <dsp:cNvSpPr/>
      </dsp:nvSpPr>
      <dsp:spPr>
        <a:xfrm>
          <a:off x="4637833" y="2006495"/>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2009</a:t>
          </a:r>
        </a:p>
        <a:p>
          <a:pPr lvl="0" algn="ctr" defTabSz="977900">
            <a:lnSpc>
              <a:spcPct val="90000"/>
            </a:lnSpc>
            <a:spcBef>
              <a:spcPct val="0"/>
            </a:spcBef>
            <a:spcAft>
              <a:spcPct val="35000"/>
            </a:spcAft>
          </a:pPr>
          <a:r>
            <a:rPr lang="en-US" sz="2200" kern="1200" dirty="0" smtClean="0">
              <a:latin typeface="Cabin Sketch" panose="020B0503050202020004" pitchFamily="34" charset="0"/>
            </a:rPr>
            <a:t>Yahoo open sources Hadoop</a:t>
          </a:r>
        </a:p>
      </dsp:txBody>
      <dsp:txXfrm>
        <a:off x="4684787" y="2053449"/>
        <a:ext cx="2577950" cy="1509207"/>
      </dsp:txXfrm>
    </dsp:sp>
    <dsp:sp modelId="{CE51294E-A018-4B31-8B81-A6A01D9D460E}">
      <dsp:nvSpPr>
        <dsp:cNvPr id="0" name=""/>
        <dsp:cNvSpPr/>
      </dsp:nvSpPr>
      <dsp:spPr>
        <a:xfrm>
          <a:off x="5180255" y="273812"/>
          <a:ext cx="3545521"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BB916A-1D70-4F07-B853-F9630E5EDAD4}">
      <dsp:nvSpPr>
        <dsp:cNvPr id="0" name=""/>
        <dsp:cNvSpPr/>
      </dsp:nvSpPr>
      <dsp:spPr>
        <a:xfrm>
          <a:off x="4637833" y="2601"/>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2010</a:t>
          </a:r>
        </a:p>
        <a:p>
          <a:pPr lvl="0" algn="ctr" defTabSz="977900">
            <a:lnSpc>
              <a:spcPct val="90000"/>
            </a:lnSpc>
            <a:spcBef>
              <a:spcPct val="0"/>
            </a:spcBef>
            <a:spcAft>
              <a:spcPct val="35000"/>
            </a:spcAft>
          </a:pPr>
          <a:r>
            <a:rPr lang="en-US" sz="2200" kern="1200" dirty="0" smtClean="0">
              <a:latin typeface="Cabin Sketch" panose="020B0503050202020004" pitchFamily="34" charset="0"/>
            </a:rPr>
            <a:t>Azure Table Storage released</a:t>
          </a:r>
        </a:p>
      </dsp:txBody>
      <dsp:txXfrm>
        <a:off x="4684787" y="49555"/>
        <a:ext cx="2577950" cy="1509207"/>
      </dsp:txXfrm>
    </dsp:sp>
    <dsp:sp modelId="{4C143DE2-D2F8-4847-B097-2A93AEE01D38}">
      <dsp:nvSpPr>
        <dsp:cNvPr id="0" name=""/>
        <dsp:cNvSpPr/>
      </dsp:nvSpPr>
      <dsp:spPr>
        <a:xfrm rot="5400000">
          <a:off x="7731880" y="1275759"/>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7FCCD9-56A4-4397-9DF9-047744E5EA31}">
      <dsp:nvSpPr>
        <dsp:cNvPr id="0" name=""/>
        <dsp:cNvSpPr/>
      </dsp:nvSpPr>
      <dsp:spPr>
        <a:xfrm>
          <a:off x="8191405" y="2601"/>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2012</a:t>
          </a:r>
        </a:p>
        <a:p>
          <a:pPr lvl="0" algn="ctr" defTabSz="977900">
            <a:lnSpc>
              <a:spcPct val="90000"/>
            </a:lnSpc>
            <a:spcBef>
              <a:spcPct val="0"/>
            </a:spcBef>
            <a:spcAft>
              <a:spcPct val="35000"/>
            </a:spcAft>
          </a:pPr>
          <a:r>
            <a:rPr lang="en-US" sz="2200" kern="1200" dirty="0" smtClean="0">
              <a:latin typeface="Cabin Sketch" panose="020B0503050202020004" pitchFamily="34" charset="0"/>
            </a:rPr>
            <a:t>Google’s Spanner and F1 papers</a:t>
          </a:r>
        </a:p>
      </dsp:txBody>
      <dsp:txXfrm>
        <a:off x="8238359" y="49555"/>
        <a:ext cx="2577950" cy="1509207"/>
      </dsp:txXfrm>
    </dsp:sp>
    <dsp:sp modelId="{F11CBE53-D9FB-4F06-920A-9D6F94CFB4DA}">
      <dsp:nvSpPr>
        <dsp:cNvPr id="0" name=""/>
        <dsp:cNvSpPr/>
      </dsp:nvSpPr>
      <dsp:spPr>
        <a:xfrm rot="5400000">
          <a:off x="7731880" y="3279653"/>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EE8CC8-244C-4DB6-BBCF-14B3035980F5}">
      <dsp:nvSpPr>
        <dsp:cNvPr id="0" name=""/>
        <dsp:cNvSpPr/>
      </dsp:nvSpPr>
      <dsp:spPr>
        <a:xfrm>
          <a:off x="8191405" y="2006495"/>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2013</a:t>
          </a:r>
        </a:p>
        <a:p>
          <a:pPr lvl="0" algn="ctr" defTabSz="977900">
            <a:lnSpc>
              <a:spcPct val="90000"/>
            </a:lnSpc>
            <a:spcBef>
              <a:spcPct val="0"/>
            </a:spcBef>
            <a:spcAft>
              <a:spcPct val="35000"/>
            </a:spcAft>
          </a:pPr>
          <a:r>
            <a:rPr lang="en-US" sz="2200" kern="1200" dirty="0" smtClean="0">
              <a:latin typeface="Cabin Sketch" panose="020B0503050202020004" pitchFamily="34" charset="0"/>
            </a:rPr>
            <a:t>Amazon releases DynamoDB inside AWS</a:t>
          </a:r>
        </a:p>
      </dsp:txBody>
      <dsp:txXfrm>
        <a:off x="8238359" y="2053449"/>
        <a:ext cx="2577950" cy="1509207"/>
      </dsp:txXfrm>
    </dsp:sp>
    <dsp:sp modelId="{DE85CAF4-A357-4FF9-A7F5-75AA91332B64}">
      <dsp:nvSpPr>
        <dsp:cNvPr id="0" name=""/>
        <dsp:cNvSpPr/>
      </dsp:nvSpPr>
      <dsp:spPr>
        <a:xfrm rot="5400000">
          <a:off x="7731880" y="5283547"/>
          <a:ext cx="1995843" cy="2404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1017DDD-1E92-4112-84CD-5AD08AC929A3}">
      <dsp:nvSpPr>
        <dsp:cNvPr id="0" name=""/>
        <dsp:cNvSpPr/>
      </dsp:nvSpPr>
      <dsp:spPr>
        <a:xfrm>
          <a:off x="8191405" y="4010389"/>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2014</a:t>
          </a:r>
        </a:p>
        <a:p>
          <a:pPr lvl="0" algn="ctr" defTabSz="977900">
            <a:lnSpc>
              <a:spcPct val="90000"/>
            </a:lnSpc>
            <a:spcBef>
              <a:spcPct val="0"/>
            </a:spcBef>
            <a:spcAft>
              <a:spcPct val="35000"/>
            </a:spcAft>
          </a:pPr>
          <a:r>
            <a:rPr lang="en-US" sz="2200" kern="1200" dirty="0" smtClean="0">
              <a:latin typeface="Cabin Sketch" panose="020B0503050202020004" pitchFamily="34" charset="0"/>
            </a:rPr>
            <a:t>Google’s Mesa paper published</a:t>
          </a:r>
        </a:p>
      </dsp:txBody>
      <dsp:txXfrm>
        <a:off x="8238359" y="4057343"/>
        <a:ext cx="2577950" cy="1509207"/>
      </dsp:txXfrm>
    </dsp:sp>
    <dsp:sp modelId="{BF81B86B-CDD6-4797-84D8-914A38C643A6}">
      <dsp:nvSpPr>
        <dsp:cNvPr id="0" name=""/>
        <dsp:cNvSpPr/>
      </dsp:nvSpPr>
      <dsp:spPr>
        <a:xfrm>
          <a:off x="8191405" y="6014283"/>
          <a:ext cx="2671858" cy="1603115"/>
        </a:xfrm>
        <a:prstGeom prst="roundRect">
          <a:avLst>
            <a:gd name="adj" fmla="val 10000"/>
          </a:avLst>
        </a:prstGeom>
        <a:solidFill>
          <a:srgbClr val="F07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Cabin Sketch" panose="020B0503050202020004" pitchFamily="34" charset="0"/>
            </a:rPr>
            <a:t>2015 </a:t>
          </a:r>
        </a:p>
        <a:p>
          <a:pPr lvl="0" algn="ctr" defTabSz="977900">
            <a:lnSpc>
              <a:spcPct val="90000"/>
            </a:lnSpc>
            <a:spcBef>
              <a:spcPct val="0"/>
            </a:spcBef>
            <a:spcAft>
              <a:spcPct val="35000"/>
            </a:spcAft>
          </a:pPr>
          <a:endParaRPr lang="en-US" sz="2200" kern="1200" dirty="0" smtClean="0">
            <a:latin typeface="Cabin Sketch" panose="020B0503050202020004" pitchFamily="34" charset="0"/>
          </a:endParaRPr>
        </a:p>
        <a:p>
          <a:pPr lvl="0" algn="ctr" defTabSz="977900">
            <a:lnSpc>
              <a:spcPct val="90000"/>
            </a:lnSpc>
            <a:spcBef>
              <a:spcPct val="0"/>
            </a:spcBef>
            <a:spcAft>
              <a:spcPct val="35000"/>
            </a:spcAft>
          </a:pPr>
          <a:r>
            <a:rPr lang="en-US" sz="2200" kern="1200" dirty="0" smtClean="0">
              <a:latin typeface="Cabin Sketch" panose="020B0503050202020004" pitchFamily="34" charset="0"/>
            </a:rPr>
            <a:t>????</a:t>
          </a:r>
        </a:p>
      </dsp:txBody>
      <dsp:txXfrm>
        <a:off x="8238359" y="6061237"/>
        <a:ext cx="2577950" cy="1509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78F85-6AFF-4AF3-95F7-435BAD904B59}">
      <dsp:nvSpPr>
        <dsp:cNvPr id="0" name=""/>
        <dsp:cNvSpPr/>
      </dsp:nvSpPr>
      <dsp:spPr>
        <a:xfrm rot="5400000">
          <a:off x="455617" y="2363465"/>
          <a:ext cx="1697674" cy="1932742"/>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635B7C-F675-41AA-B860-AF91B28A020E}">
      <dsp:nvSpPr>
        <dsp:cNvPr id="0" name=""/>
        <dsp:cNvSpPr/>
      </dsp:nvSpPr>
      <dsp:spPr>
        <a:xfrm>
          <a:off x="5837" y="481559"/>
          <a:ext cx="2857884" cy="200042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Assess</a:t>
          </a:r>
          <a:endParaRPr lang="en-US" sz="3900" kern="1200" dirty="0"/>
        </a:p>
      </dsp:txBody>
      <dsp:txXfrm>
        <a:off x="103507" y="579229"/>
        <a:ext cx="2662544" cy="1805086"/>
      </dsp:txXfrm>
    </dsp:sp>
    <dsp:sp modelId="{E8C27F56-E6EF-43C9-A60A-8122D8E68723}">
      <dsp:nvSpPr>
        <dsp:cNvPr id="0" name=""/>
        <dsp:cNvSpPr/>
      </dsp:nvSpPr>
      <dsp:spPr>
        <a:xfrm>
          <a:off x="3060923" y="711012"/>
          <a:ext cx="5964594" cy="1539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Analyze business performance needs</a:t>
          </a:r>
          <a:endParaRPr lang="en-US" sz="2400" kern="1200" dirty="0"/>
        </a:p>
        <a:p>
          <a:pPr marL="228600" lvl="1" indent="-228600" algn="l" defTabSz="1066800">
            <a:lnSpc>
              <a:spcPct val="90000"/>
            </a:lnSpc>
            <a:spcBef>
              <a:spcPct val="0"/>
            </a:spcBef>
            <a:spcAft>
              <a:spcPct val="15000"/>
            </a:spcAft>
            <a:buChar char="••"/>
          </a:pPr>
          <a:r>
            <a:rPr lang="en-US" sz="2400" kern="1200" dirty="0" smtClean="0"/>
            <a:t>Select non-performing work streams</a:t>
          </a:r>
          <a:endParaRPr lang="en-US" sz="2400" kern="1200" dirty="0"/>
        </a:p>
        <a:p>
          <a:pPr marL="228600" lvl="1" indent="-228600" algn="l" defTabSz="1066800">
            <a:lnSpc>
              <a:spcPct val="90000"/>
            </a:lnSpc>
            <a:spcBef>
              <a:spcPct val="0"/>
            </a:spcBef>
            <a:spcAft>
              <a:spcPct val="15000"/>
            </a:spcAft>
            <a:buChar char="••"/>
          </a:pPr>
          <a:r>
            <a:rPr lang="en-US" sz="2400" kern="1200" dirty="0" smtClean="0"/>
            <a:t>Filter – (Could/Should)</a:t>
          </a:r>
          <a:endParaRPr lang="en-US" sz="2400" kern="1200" dirty="0"/>
        </a:p>
        <a:p>
          <a:pPr marL="228600" lvl="1" indent="-228600" algn="l" defTabSz="1066800">
            <a:lnSpc>
              <a:spcPct val="90000"/>
            </a:lnSpc>
            <a:spcBef>
              <a:spcPct val="0"/>
            </a:spcBef>
            <a:spcAft>
              <a:spcPct val="15000"/>
            </a:spcAft>
            <a:buChar char="••"/>
          </a:pPr>
          <a:r>
            <a:rPr lang="en-US" sz="2400" kern="1200" dirty="0" smtClean="0"/>
            <a:t>Prioritize</a:t>
          </a:r>
          <a:endParaRPr lang="en-US" sz="2400" kern="1200" dirty="0"/>
        </a:p>
        <a:p>
          <a:pPr marL="228600" lvl="1" indent="-228600" algn="l" defTabSz="1066800">
            <a:lnSpc>
              <a:spcPct val="90000"/>
            </a:lnSpc>
            <a:spcBef>
              <a:spcPct val="0"/>
            </a:spcBef>
            <a:spcAft>
              <a:spcPct val="15000"/>
            </a:spcAft>
            <a:buChar char="••"/>
          </a:pPr>
          <a:r>
            <a:rPr lang="en-US" sz="2400" kern="1200" dirty="0" smtClean="0"/>
            <a:t>Performance Baseline / Load Test</a:t>
          </a:r>
          <a:endParaRPr lang="en-US" sz="2400" kern="1200" dirty="0"/>
        </a:p>
      </dsp:txBody>
      <dsp:txXfrm>
        <a:off x="3060923" y="711012"/>
        <a:ext cx="5964594" cy="1539499"/>
      </dsp:txXfrm>
    </dsp:sp>
    <dsp:sp modelId="{0D0F0F81-5224-4A9A-B4E4-71071BC88AA3}">
      <dsp:nvSpPr>
        <dsp:cNvPr id="0" name=""/>
        <dsp:cNvSpPr/>
      </dsp:nvSpPr>
      <dsp:spPr>
        <a:xfrm rot="5400000">
          <a:off x="3757757" y="4610604"/>
          <a:ext cx="1697674" cy="1932742"/>
        </a:xfrm>
        <a:prstGeom prst="bentUpArrow">
          <a:avLst>
            <a:gd name="adj1" fmla="val 32840"/>
            <a:gd name="adj2" fmla="val 25000"/>
            <a:gd name="adj3" fmla="val 35780"/>
          </a:avLst>
        </a:prstGeom>
        <a:solidFill>
          <a:schemeClr val="accent2">
            <a:tint val="50000"/>
            <a:hueOff val="-14400000"/>
            <a:satOff val="-20314"/>
            <a:lumOff val="156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B4E3D0-4A04-430B-9C43-DB7555C21934}">
      <dsp:nvSpPr>
        <dsp:cNvPr id="0" name=""/>
        <dsp:cNvSpPr/>
      </dsp:nvSpPr>
      <dsp:spPr>
        <a:xfrm>
          <a:off x="3307976" y="2728698"/>
          <a:ext cx="2857884" cy="2000426"/>
        </a:xfrm>
        <a:prstGeom prst="roundRect">
          <a:avLst>
            <a:gd name="adj" fmla="val 16670"/>
          </a:avLst>
        </a:prstGeom>
        <a:solidFill>
          <a:schemeClr val="accent2">
            <a:hueOff val="-7200000"/>
            <a:satOff val="-25001"/>
            <a:lumOff val="133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Strategize</a:t>
          </a:r>
          <a:endParaRPr lang="en-US" sz="3900" kern="1200" dirty="0"/>
        </a:p>
      </dsp:txBody>
      <dsp:txXfrm>
        <a:off x="3405646" y="2826368"/>
        <a:ext cx="2662544" cy="1805086"/>
      </dsp:txXfrm>
    </dsp:sp>
    <dsp:sp modelId="{9282B723-E905-4BBD-9FA6-9174116EF561}">
      <dsp:nvSpPr>
        <dsp:cNvPr id="0" name=""/>
        <dsp:cNvSpPr/>
      </dsp:nvSpPr>
      <dsp:spPr>
        <a:xfrm>
          <a:off x="6343743" y="2919484"/>
          <a:ext cx="4161844" cy="1616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smtClean="0"/>
            <a:t>Identify Bottlenecks </a:t>
          </a:r>
          <a:br>
            <a:rPr lang="en-US" sz="2400" kern="1200" dirty="0" smtClean="0"/>
          </a:br>
          <a:r>
            <a:rPr lang="en-US" sz="2400" kern="1200" dirty="0" smtClean="0"/>
            <a:t>(CPU/RAM/Network)</a:t>
          </a:r>
          <a:endParaRPr lang="en-US" sz="2400" kern="1200" dirty="0"/>
        </a:p>
        <a:p>
          <a:pPr marL="228600" lvl="1" indent="-228600" algn="l" defTabSz="1066800">
            <a:lnSpc>
              <a:spcPct val="90000"/>
            </a:lnSpc>
            <a:spcBef>
              <a:spcPct val="0"/>
            </a:spcBef>
            <a:spcAft>
              <a:spcPct val="15000"/>
            </a:spcAft>
            <a:buChar char="••"/>
          </a:pPr>
          <a:r>
            <a:rPr lang="en-US" sz="2400" kern="1200" dirty="0" smtClean="0">
              <a:solidFill>
                <a:srgbClr val="00B0F0"/>
              </a:solidFill>
            </a:rPr>
            <a:t>Optimization strategy</a:t>
          </a:r>
          <a:endParaRPr lang="en-US" sz="2400" kern="1200" dirty="0">
            <a:solidFill>
              <a:srgbClr val="00B0F0"/>
            </a:solidFill>
          </a:endParaRPr>
        </a:p>
        <a:p>
          <a:pPr marL="228600" lvl="1" indent="-228600" algn="l" defTabSz="1066800">
            <a:lnSpc>
              <a:spcPct val="90000"/>
            </a:lnSpc>
            <a:spcBef>
              <a:spcPct val="0"/>
            </a:spcBef>
            <a:spcAft>
              <a:spcPct val="15000"/>
            </a:spcAft>
            <a:buChar char="••"/>
          </a:pPr>
          <a:r>
            <a:rPr lang="en-US" sz="2400" kern="1200" dirty="0" smtClean="0"/>
            <a:t>Technology Selection</a:t>
          </a:r>
          <a:endParaRPr lang="en-US" sz="2400" kern="1200" dirty="0"/>
        </a:p>
      </dsp:txBody>
      <dsp:txXfrm>
        <a:off x="6343743" y="2919484"/>
        <a:ext cx="4161844" cy="1616832"/>
      </dsp:txXfrm>
    </dsp:sp>
    <dsp:sp modelId="{500B5BB7-6C74-4179-BB85-ECE732EA8477}">
      <dsp:nvSpPr>
        <dsp:cNvPr id="0" name=""/>
        <dsp:cNvSpPr/>
      </dsp:nvSpPr>
      <dsp:spPr>
        <a:xfrm>
          <a:off x="6610116" y="4975837"/>
          <a:ext cx="2857884" cy="2000426"/>
        </a:xfrm>
        <a:prstGeom prst="roundRect">
          <a:avLst>
            <a:gd name="adj" fmla="val 16670"/>
          </a:avLst>
        </a:prstGeom>
        <a:solidFill>
          <a:schemeClr val="accent2">
            <a:hueOff val="-14400000"/>
            <a:satOff val="-50003"/>
            <a:lumOff val="266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Implement</a:t>
          </a:r>
          <a:endParaRPr lang="en-US" sz="3900" kern="1200" dirty="0"/>
        </a:p>
      </dsp:txBody>
      <dsp:txXfrm>
        <a:off x="6707786" y="5073507"/>
        <a:ext cx="2662544" cy="1805086"/>
      </dsp:txXfrm>
    </dsp:sp>
    <dsp:sp modelId="{EAA81FFD-D003-47A0-B914-278A88B9EA01}">
      <dsp:nvSpPr>
        <dsp:cNvPr id="0" name=""/>
        <dsp:cNvSpPr/>
      </dsp:nvSpPr>
      <dsp:spPr>
        <a:xfrm>
          <a:off x="9612102" y="5166623"/>
          <a:ext cx="1802022" cy="1616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POC</a:t>
          </a:r>
          <a:endParaRPr lang="en-US" sz="2300" kern="1200" dirty="0"/>
        </a:p>
        <a:p>
          <a:pPr marL="228600" lvl="1" indent="-228600" algn="l" defTabSz="1022350">
            <a:lnSpc>
              <a:spcPct val="90000"/>
            </a:lnSpc>
            <a:spcBef>
              <a:spcPct val="0"/>
            </a:spcBef>
            <a:spcAft>
              <a:spcPct val="15000"/>
            </a:spcAft>
            <a:buChar char="••"/>
          </a:pPr>
          <a:r>
            <a:rPr lang="en-US" sz="2300" kern="1200" dirty="0" smtClean="0"/>
            <a:t>Load Test</a:t>
          </a:r>
          <a:endParaRPr lang="en-US" sz="2300" kern="1200" dirty="0"/>
        </a:p>
        <a:p>
          <a:pPr marL="228600" lvl="1" indent="-228600" algn="l" defTabSz="1022350">
            <a:lnSpc>
              <a:spcPct val="90000"/>
            </a:lnSpc>
            <a:spcBef>
              <a:spcPct val="0"/>
            </a:spcBef>
            <a:spcAft>
              <a:spcPct val="15000"/>
            </a:spcAft>
            <a:buChar char="••"/>
          </a:pPr>
          <a:r>
            <a:rPr lang="en-US" sz="2300" kern="1200" dirty="0" smtClean="0"/>
            <a:t>Optimize</a:t>
          </a:r>
          <a:endParaRPr lang="en-US" sz="2300" kern="1200" dirty="0"/>
        </a:p>
        <a:p>
          <a:pPr marL="228600" lvl="1" indent="-228600" algn="l" defTabSz="1022350">
            <a:lnSpc>
              <a:spcPct val="90000"/>
            </a:lnSpc>
            <a:spcBef>
              <a:spcPct val="0"/>
            </a:spcBef>
            <a:spcAft>
              <a:spcPct val="15000"/>
            </a:spcAft>
            <a:buChar char="••"/>
          </a:pPr>
          <a:r>
            <a:rPr lang="en-US" sz="2300" kern="1200" dirty="0" smtClean="0"/>
            <a:t>Build</a:t>
          </a:r>
          <a:endParaRPr lang="en-US" sz="2300" kern="1200" dirty="0"/>
        </a:p>
      </dsp:txBody>
      <dsp:txXfrm>
        <a:off x="9612102" y="5166623"/>
        <a:ext cx="1802022" cy="1616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1A7E8-8F0B-4238-9141-5A082C2FDC81}">
      <dsp:nvSpPr>
        <dsp:cNvPr id="0" name=""/>
        <dsp:cNvSpPr/>
      </dsp:nvSpPr>
      <dsp:spPr>
        <a:xfrm>
          <a:off x="1305" y="255433"/>
          <a:ext cx="5091280" cy="305476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Cabin Sketch" panose="020B0503050202020004" pitchFamily="34" charset="0"/>
            </a:rPr>
            <a:t>Optimize Code</a:t>
          </a:r>
          <a:endParaRPr lang="en-US" sz="6500" kern="1200" dirty="0">
            <a:latin typeface="Cabin Sketch" panose="020B0503050202020004" pitchFamily="34" charset="0"/>
          </a:endParaRPr>
        </a:p>
      </dsp:txBody>
      <dsp:txXfrm>
        <a:off x="1305" y="255433"/>
        <a:ext cx="5091280" cy="3054768"/>
      </dsp:txXfrm>
    </dsp:sp>
    <dsp:sp modelId="{0DA551C9-CC6D-4976-A067-2E6587297C1A}">
      <dsp:nvSpPr>
        <dsp:cNvPr id="0" name=""/>
        <dsp:cNvSpPr/>
      </dsp:nvSpPr>
      <dsp:spPr>
        <a:xfrm>
          <a:off x="5601713" y="255433"/>
          <a:ext cx="5091280" cy="3054768"/>
        </a:xfrm>
        <a:prstGeom prst="rect">
          <a:avLst/>
        </a:prstGeom>
        <a:solidFill>
          <a:schemeClr val="accent2">
            <a:hueOff val="-4800000"/>
            <a:satOff val="-16668"/>
            <a:lumOff val="88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Cabin Sketch" panose="020B0503050202020004" pitchFamily="34" charset="0"/>
            </a:rPr>
            <a:t>Scale Up</a:t>
          </a:r>
          <a:endParaRPr lang="en-US" sz="6500" kern="1200" dirty="0">
            <a:latin typeface="Cabin Sketch" panose="020B0503050202020004" pitchFamily="34" charset="0"/>
          </a:endParaRPr>
        </a:p>
      </dsp:txBody>
      <dsp:txXfrm>
        <a:off x="5601713" y="255433"/>
        <a:ext cx="5091280" cy="3054768"/>
      </dsp:txXfrm>
    </dsp:sp>
    <dsp:sp modelId="{B1A6C121-0B85-42DF-95DD-521E016760A5}">
      <dsp:nvSpPr>
        <dsp:cNvPr id="0" name=""/>
        <dsp:cNvSpPr/>
      </dsp:nvSpPr>
      <dsp:spPr>
        <a:xfrm>
          <a:off x="1305" y="3819330"/>
          <a:ext cx="5091280" cy="3054768"/>
        </a:xfrm>
        <a:prstGeom prst="rect">
          <a:avLst/>
        </a:prstGeom>
        <a:solidFill>
          <a:schemeClr val="accent2">
            <a:hueOff val="-9600000"/>
            <a:satOff val="-33335"/>
            <a:lumOff val="177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Cabin Sketch" panose="020B0503050202020004" pitchFamily="34" charset="0"/>
            </a:rPr>
            <a:t>Scale Out</a:t>
          </a:r>
          <a:endParaRPr lang="en-US" sz="6500" kern="1200" dirty="0">
            <a:latin typeface="Cabin Sketch" panose="020B0503050202020004" pitchFamily="34" charset="0"/>
          </a:endParaRPr>
        </a:p>
      </dsp:txBody>
      <dsp:txXfrm>
        <a:off x="1305" y="3819330"/>
        <a:ext cx="5091280" cy="3054768"/>
      </dsp:txXfrm>
    </dsp:sp>
    <dsp:sp modelId="{251E560C-F091-498A-B742-143108DD9ABB}">
      <dsp:nvSpPr>
        <dsp:cNvPr id="0" name=""/>
        <dsp:cNvSpPr/>
      </dsp:nvSpPr>
      <dsp:spPr>
        <a:xfrm>
          <a:off x="5601713" y="3819330"/>
          <a:ext cx="5091280" cy="3054768"/>
        </a:xfrm>
        <a:prstGeom prst="rect">
          <a:avLst/>
        </a:prstGeom>
        <a:solidFill>
          <a:schemeClr val="accent2">
            <a:hueOff val="-14400000"/>
            <a:satOff val="-50003"/>
            <a:lumOff val="266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latin typeface="Cabin Sketch" panose="020B0503050202020004" pitchFamily="34" charset="0"/>
            </a:rPr>
            <a:t>Managed Service</a:t>
          </a:r>
          <a:endParaRPr lang="en-US" sz="6500" kern="1200" dirty="0">
            <a:latin typeface="Cabin Sketch" panose="020B0503050202020004" pitchFamily="34" charset="0"/>
          </a:endParaRPr>
        </a:p>
      </dsp:txBody>
      <dsp:txXfrm>
        <a:off x="5601713" y="3819330"/>
        <a:ext cx="5091280" cy="30547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F69EE-BADD-474C-A0BA-204FF982F003}">
      <dsp:nvSpPr>
        <dsp:cNvPr id="0" name=""/>
        <dsp:cNvSpPr/>
      </dsp:nvSpPr>
      <dsp:spPr>
        <a:xfrm rot="16200000">
          <a:off x="-1527696" y="1530401"/>
          <a:ext cx="5715000" cy="2654197"/>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lvl="0" algn="ctr" defTabSz="800100">
            <a:lnSpc>
              <a:spcPct val="90000"/>
            </a:lnSpc>
            <a:spcBef>
              <a:spcPct val="0"/>
            </a:spcBef>
            <a:spcAft>
              <a:spcPct val="35000"/>
            </a:spcAft>
          </a:pPr>
          <a:r>
            <a:rPr lang="en-US" sz="1800" b="1" kern="1200" dirty="0" smtClean="0"/>
            <a:t>Optimize Code</a:t>
          </a:r>
          <a:br>
            <a:rPr lang="en-US" sz="1800" b="1" kern="1200" dirty="0" smtClean="0"/>
          </a:br>
          <a:r>
            <a:rPr lang="en-US" sz="1800" b="1" kern="1200" dirty="0" smtClean="0"/>
            <a:t>(Level 1)</a:t>
          </a:r>
          <a:br>
            <a:rPr lang="en-US" sz="1800" b="1" kern="1200" dirty="0" smtClean="0"/>
          </a:br>
          <a:endParaRPr lang="en-US" sz="1800" b="1" kern="1200" dirty="0"/>
        </a:p>
        <a:p>
          <a:pPr marL="114300" lvl="1" indent="-114300" algn="l" defTabSz="622300">
            <a:lnSpc>
              <a:spcPct val="90000"/>
            </a:lnSpc>
            <a:spcBef>
              <a:spcPct val="0"/>
            </a:spcBef>
            <a:spcAft>
              <a:spcPts val="1200"/>
            </a:spcAft>
            <a:buChar char="••"/>
          </a:pPr>
          <a:r>
            <a:rPr lang="en-US" sz="1400" kern="1200" dirty="0" smtClean="0"/>
            <a:t>Least organizational impact</a:t>
          </a:r>
          <a:endParaRPr lang="en-US" sz="1800" b="1" kern="1200" dirty="0"/>
        </a:p>
        <a:p>
          <a:pPr marL="114300" lvl="1" indent="-114300" algn="l" defTabSz="622300">
            <a:lnSpc>
              <a:spcPct val="90000"/>
            </a:lnSpc>
            <a:spcBef>
              <a:spcPct val="0"/>
            </a:spcBef>
            <a:spcAft>
              <a:spcPts val="1200"/>
            </a:spcAft>
            <a:buChar char="••"/>
          </a:pPr>
          <a:r>
            <a:rPr lang="en-US" sz="1400" kern="1200" dirty="0" smtClean="0"/>
            <a:t>No architecture changes required</a:t>
          </a:r>
        </a:p>
        <a:p>
          <a:pPr marL="114300" lvl="1" indent="-114300" algn="l" defTabSz="622300">
            <a:lnSpc>
              <a:spcPct val="90000"/>
            </a:lnSpc>
            <a:spcBef>
              <a:spcPct val="0"/>
            </a:spcBef>
            <a:spcAft>
              <a:spcPts val="1200"/>
            </a:spcAft>
            <a:buChar char="••"/>
          </a:pPr>
          <a:r>
            <a:rPr lang="en-US" sz="1400" kern="1200" dirty="0" smtClean="0"/>
            <a:t>Use existing development processes</a:t>
          </a:r>
        </a:p>
        <a:p>
          <a:pPr marL="114300" lvl="1" indent="-114300" algn="l" defTabSz="622300">
            <a:lnSpc>
              <a:spcPct val="90000"/>
            </a:lnSpc>
            <a:spcBef>
              <a:spcPct val="0"/>
            </a:spcBef>
            <a:spcAft>
              <a:spcPts val="1200"/>
            </a:spcAft>
            <a:buChar char="••"/>
          </a:pPr>
          <a:r>
            <a:rPr lang="en-US" sz="1400" kern="1200" dirty="0" smtClean="0"/>
            <a:t>Risky – Code may be fine</a:t>
          </a:r>
        </a:p>
        <a:p>
          <a:pPr marL="114300" lvl="1" indent="-114300" algn="l" defTabSz="622300">
            <a:lnSpc>
              <a:spcPct val="90000"/>
            </a:lnSpc>
            <a:spcBef>
              <a:spcPct val="0"/>
            </a:spcBef>
            <a:spcAft>
              <a:spcPts val="1200"/>
            </a:spcAft>
            <a:buChar char="••"/>
          </a:pPr>
          <a:r>
            <a:rPr lang="en-US" sz="1400" kern="1200" dirty="0" smtClean="0"/>
            <a:t>Expensive – Dev Resources</a:t>
          </a:r>
        </a:p>
        <a:p>
          <a:pPr marL="114300" lvl="1" indent="-114300" algn="l" defTabSz="622300">
            <a:lnSpc>
              <a:spcPct val="90000"/>
            </a:lnSpc>
            <a:spcBef>
              <a:spcPct val="0"/>
            </a:spcBef>
            <a:spcAft>
              <a:spcPts val="1200"/>
            </a:spcAft>
            <a:buChar char="••"/>
          </a:pPr>
          <a:r>
            <a:rPr lang="en-US" sz="1400" kern="1200" dirty="0" smtClean="0"/>
            <a:t>Time Consuming – Dev + Deploy</a:t>
          </a:r>
          <a:endParaRPr lang="en-US" sz="1400" kern="1200" dirty="0"/>
        </a:p>
      </dsp:txBody>
      <dsp:txXfrm rot="5400000">
        <a:off x="2705" y="1143000"/>
        <a:ext cx="2654197" cy="3429000"/>
      </dsp:txXfrm>
    </dsp:sp>
    <dsp:sp modelId="{5827371A-7D05-4BB7-9065-0F9A81FDDC61}">
      <dsp:nvSpPr>
        <dsp:cNvPr id="0" name=""/>
        <dsp:cNvSpPr/>
      </dsp:nvSpPr>
      <dsp:spPr>
        <a:xfrm rot="16200000">
          <a:off x="1325565" y="1530401"/>
          <a:ext cx="5715000" cy="2654197"/>
        </a:xfrm>
        <a:prstGeom prst="flowChartManualOperation">
          <a:avLst/>
        </a:prstGeom>
        <a:solidFill>
          <a:schemeClr val="accent2">
            <a:hueOff val="-4800000"/>
            <a:satOff val="-16668"/>
            <a:lumOff val="88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lvl="0" algn="ctr" defTabSz="800100">
            <a:lnSpc>
              <a:spcPct val="90000"/>
            </a:lnSpc>
            <a:spcBef>
              <a:spcPct val="0"/>
            </a:spcBef>
            <a:spcAft>
              <a:spcPct val="35000"/>
            </a:spcAft>
          </a:pPr>
          <a:r>
            <a:rPr lang="en-US" sz="1800" b="1" kern="1200" dirty="0" smtClean="0"/>
            <a:t>Scale Up</a:t>
          </a:r>
          <a:br>
            <a:rPr lang="en-US" sz="1800" b="1" kern="1200" dirty="0" smtClean="0"/>
          </a:br>
          <a:r>
            <a:rPr lang="en-US" sz="1800" b="1" kern="1200" dirty="0" smtClean="0"/>
            <a:t>(Level 2)</a:t>
          </a:r>
          <a:br>
            <a:rPr lang="en-US" sz="1800" b="1" kern="1200" dirty="0" smtClean="0"/>
          </a:br>
          <a:endParaRPr lang="en-US" sz="1800" b="1" kern="1200" dirty="0"/>
        </a:p>
        <a:p>
          <a:pPr marL="114300" lvl="1" indent="-114300" algn="l" defTabSz="622300">
            <a:lnSpc>
              <a:spcPct val="90000"/>
            </a:lnSpc>
            <a:spcBef>
              <a:spcPct val="0"/>
            </a:spcBef>
            <a:spcAft>
              <a:spcPts val="1200"/>
            </a:spcAft>
            <a:buChar char="••"/>
          </a:pPr>
          <a:r>
            <a:rPr lang="en-US" sz="1400" kern="1200" dirty="0" smtClean="0"/>
            <a:t>Easiest solution</a:t>
          </a:r>
          <a:endParaRPr lang="en-US" sz="1400" kern="1200" dirty="0"/>
        </a:p>
        <a:p>
          <a:pPr marL="114300" lvl="1" indent="-114300" algn="l" defTabSz="622300">
            <a:lnSpc>
              <a:spcPct val="90000"/>
            </a:lnSpc>
            <a:spcBef>
              <a:spcPct val="0"/>
            </a:spcBef>
            <a:spcAft>
              <a:spcPts val="1200"/>
            </a:spcAft>
            <a:buChar char="••"/>
          </a:pPr>
          <a:r>
            <a:rPr lang="en-US" sz="1400" kern="1200" dirty="0" smtClean="0"/>
            <a:t>Utilize existing infrastructure</a:t>
          </a:r>
        </a:p>
        <a:p>
          <a:pPr marL="114300" lvl="1" indent="-114300" algn="l" defTabSz="622300">
            <a:lnSpc>
              <a:spcPct val="90000"/>
            </a:lnSpc>
            <a:spcBef>
              <a:spcPct val="0"/>
            </a:spcBef>
            <a:spcAft>
              <a:spcPts val="1200"/>
            </a:spcAft>
            <a:buChar char="••"/>
          </a:pPr>
          <a:r>
            <a:rPr lang="en-US" sz="1400" kern="1200" dirty="0" smtClean="0"/>
            <a:t>Little/no architecture changes</a:t>
          </a:r>
        </a:p>
        <a:p>
          <a:pPr marL="114300" lvl="1" indent="-114300" algn="l" defTabSz="622300">
            <a:lnSpc>
              <a:spcPct val="90000"/>
            </a:lnSpc>
            <a:spcBef>
              <a:spcPct val="0"/>
            </a:spcBef>
            <a:spcAft>
              <a:spcPts val="1200"/>
            </a:spcAft>
            <a:buChar char="••"/>
          </a:pPr>
          <a:r>
            <a:rPr lang="en-US" sz="1400" kern="1200" dirty="0" smtClean="0"/>
            <a:t>Reduce probability of network partitions</a:t>
          </a:r>
          <a:endParaRPr lang="en-US" sz="1400" kern="1200" dirty="0"/>
        </a:p>
        <a:p>
          <a:pPr marL="114300" lvl="1" indent="-114300" algn="l" defTabSz="622300">
            <a:lnSpc>
              <a:spcPct val="90000"/>
            </a:lnSpc>
            <a:spcBef>
              <a:spcPct val="0"/>
            </a:spcBef>
            <a:spcAft>
              <a:spcPts val="1200"/>
            </a:spcAft>
            <a:buChar char="••"/>
          </a:pPr>
          <a:r>
            <a:rPr lang="en-US" sz="1400" kern="1200" dirty="0" smtClean="0"/>
            <a:t>May not solve the problem long-term</a:t>
          </a:r>
        </a:p>
        <a:p>
          <a:pPr marL="114300" lvl="1" indent="-114300" algn="l" defTabSz="622300">
            <a:lnSpc>
              <a:spcPct val="90000"/>
            </a:lnSpc>
            <a:spcBef>
              <a:spcPct val="0"/>
            </a:spcBef>
            <a:spcAft>
              <a:spcPts val="1200"/>
            </a:spcAft>
            <a:buChar char="••"/>
          </a:pPr>
          <a:r>
            <a:rPr lang="en-US" sz="1400" kern="1200" dirty="0" smtClean="0"/>
            <a:t>Hardware limitations</a:t>
          </a:r>
        </a:p>
        <a:p>
          <a:pPr marL="114300" lvl="1" indent="-114300" algn="l" defTabSz="622300">
            <a:lnSpc>
              <a:spcPct val="90000"/>
            </a:lnSpc>
            <a:spcBef>
              <a:spcPct val="0"/>
            </a:spcBef>
            <a:spcAft>
              <a:spcPts val="1200"/>
            </a:spcAft>
            <a:buChar char="••"/>
          </a:pPr>
          <a:r>
            <a:rPr lang="en-US" sz="1400" kern="1200" dirty="0" smtClean="0"/>
            <a:t>Non-linear improvement</a:t>
          </a:r>
        </a:p>
      </dsp:txBody>
      <dsp:txXfrm rot="5400000">
        <a:off x="2855966" y="1143000"/>
        <a:ext cx="2654197" cy="3429000"/>
      </dsp:txXfrm>
    </dsp:sp>
    <dsp:sp modelId="{60688FF1-DB66-45F5-8CA5-6CA2F6C7FF99}">
      <dsp:nvSpPr>
        <dsp:cNvPr id="0" name=""/>
        <dsp:cNvSpPr/>
      </dsp:nvSpPr>
      <dsp:spPr>
        <a:xfrm rot="16200000">
          <a:off x="4178827" y="1530401"/>
          <a:ext cx="5715000" cy="2654197"/>
        </a:xfrm>
        <a:prstGeom prst="flowChartManualOperation">
          <a:avLst/>
        </a:prstGeom>
        <a:solidFill>
          <a:schemeClr val="accent2">
            <a:hueOff val="-9600000"/>
            <a:satOff val="-33335"/>
            <a:lumOff val="177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lvl="0" algn="ctr" defTabSz="800100">
            <a:lnSpc>
              <a:spcPct val="90000"/>
            </a:lnSpc>
            <a:spcBef>
              <a:spcPct val="0"/>
            </a:spcBef>
            <a:spcAft>
              <a:spcPct val="35000"/>
            </a:spcAft>
          </a:pPr>
          <a:r>
            <a:rPr lang="en-US" sz="1800" b="1" kern="1200" dirty="0" smtClean="0"/>
            <a:t>Scale Out</a:t>
          </a:r>
          <a:br>
            <a:rPr lang="en-US" sz="1800" b="1" kern="1200" dirty="0" smtClean="0"/>
          </a:br>
          <a:r>
            <a:rPr lang="en-US" sz="1800" b="1" kern="1200" dirty="0" smtClean="0"/>
            <a:t>(Level 3)</a:t>
          </a:r>
          <a:br>
            <a:rPr lang="en-US" sz="1800" b="1" kern="1200" dirty="0" smtClean="0"/>
          </a:br>
          <a:endParaRPr lang="en-US" sz="1800" b="1" kern="1200" dirty="0"/>
        </a:p>
        <a:p>
          <a:pPr marL="114300" lvl="1" indent="-114300" algn="l" defTabSz="622300">
            <a:lnSpc>
              <a:spcPct val="90000"/>
            </a:lnSpc>
            <a:spcBef>
              <a:spcPct val="0"/>
            </a:spcBef>
            <a:spcAft>
              <a:spcPts val="1200"/>
            </a:spcAft>
            <a:buChar char="••"/>
          </a:pPr>
          <a:r>
            <a:rPr lang="en-US" sz="1400" kern="1200" dirty="0" smtClean="0"/>
            <a:t>Highest throughput</a:t>
          </a:r>
          <a:endParaRPr lang="en-US" sz="1400" kern="1200" dirty="0"/>
        </a:p>
        <a:p>
          <a:pPr marL="114300" lvl="1" indent="-114300" algn="l" defTabSz="622300">
            <a:lnSpc>
              <a:spcPct val="90000"/>
            </a:lnSpc>
            <a:spcBef>
              <a:spcPct val="0"/>
            </a:spcBef>
            <a:spcAft>
              <a:spcPts val="1200"/>
            </a:spcAft>
            <a:buChar char="••"/>
          </a:pPr>
          <a:r>
            <a:rPr lang="en-US" sz="1400" kern="1200" dirty="0" smtClean="0"/>
            <a:t>Improved system up-time</a:t>
          </a:r>
        </a:p>
        <a:p>
          <a:pPr marL="114300" lvl="1" indent="-114300" algn="l" defTabSz="622300">
            <a:lnSpc>
              <a:spcPct val="90000"/>
            </a:lnSpc>
            <a:spcBef>
              <a:spcPct val="0"/>
            </a:spcBef>
            <a:spcAft>
              <a:spcPts val="1200"/>
            </a:spcAft>
            <a:buChar char="••"/>
          </a:pPr>
          <a:r>
            <a:rPr lang="en-US" sz="1400" kern="1200" dirty="0" smtClean="0"/>
            <a:t>No single point of failure</a:t>
          </a:r>
        </a:p>
        <a:p>
          <a:pPr marL="114300" lvl="1" indent="-114300" algn="l" defTabSz="622300">
            <a:lnSpc>
              <a:spcPct val="90000"/>
            </a:lnSpc>
            <a:spcBef>
              <a:spcPct val="0"/>
            </a:spcBef>
            <a:spcAft>
              <a:spcPts val="1200"/>
            </a:spcAft>
            <a:buChar char="••"/>
          </a:pPr>
          <a:r>
            <a:rPr lang="en-US" sz="1400" kern="1200" dirty="0" smtClean="0"/>
            <a:t>Linear performance </a:t>
          </a:r>
          <a:r>
            <a:rPr lang="en-US" sz="1400" kern="1200" dirty="0" err="1" smtClean="0"/>
            <a:t>inc.</a:t>
          </a:r>
          <a:endParaRPr lang="en-US" sz="1400" kern="1200" dirty="0" smtClean="0"/>
        </a:p>
        <a:p>
          <a:pPr marL="114300" lvl="1" indent="-114300" algn="l" defTabSz="622300">
            <a:lnSpc>
              <a:spcPct val="90000"/>
            </a:lnSpc>
            <a:spcBef>
              <a:spcPct val="0"/>
            </a:spcBef>
            <a:spcAft>
              <a:spcPts val="1200"/>
            </a:spcAft>
            <a:buChar char="••"/>
          </a:pPr>
          <a:r>
            <a:rPr lang="en-US" sz="1400" kern="1200" dirty="0" smtClean="0"/>
            <a:t>Use commodity hardware</a:t>
          </a:r>
          <a:endParaRPr lang="en-US" sz="1400" kern="1200" dirty="0"/>
        </a:p>
        <a:p>
          <a:pPr marL="114300" lvl="1" indent="-114300" algn="l" defTabSz="622300">
            <a:lnSpc>
              <a:spcPct val="90000"/>
            </a:lnSpc>
            <a:spcBef>
              <a:spcPct val="0"/>
            </a:spcBef>
            <a:spcAft>
              <a:spcPts val="1200"/>
            </a:spcAft>
            <a:buChar char="••"/>
          </a:pPr>
          <a:r>
            <a:rPr lang="en-US" sz="1400" kern="1200" dirty="0" smtClean="0"/>
            <a:t>Increased infrastructure / system complexity</a:t>
          </a:r>
        </a:p>
        <a:p>
          <a:pPr marL="114300" lvl="1" indent="-114300" algn="l" defTabSz="622300">
            <a:lnSpc>
              <a:spcPct val="90000"/>
            </a:lnSpc>
            <a:spcBef>
              <a:spcPct val="0"/>
            </a:spcBef>
            <a:spcAft>
              <a:spcPts val="1200"/>
            </a:spcAft>
            <a:buChar char="••"/>
          </a:pPr>
          <a:r>
            <a:rPr lang="en-US" sz="1400" kern="1200" dirty="0" smtClean="0"/>
            <a:t>Increased probability of network partitions</a:t>
          </a:r>
        </a:p>
        <a:p>
          <a:pPr marL="114300" lvl="1" indent="-114300" algn="l" defTabSz="622300">
            <a:lnSpc>
              <a:spcPct val="90000"/>
            </a:lnSpc>
            <a:spcBef>
              <a:spcPct val="0"/>
            </a:spcBef>
            <a:spcAft>
              <a:spcPts val="1200"/>
            </a:spcAft>
            <a:buChar char="••"/>
          </a:pPr>
          <a:r>
            <a:rPr lang="en-US" sz="1400" kern="1200" dirty="0" smtClean="0"/>
            <a:t>Automation complexity</a:t>
          </a:r>
          <a:endParaRPr lang="en-US" sz="1400" kern="1200" dirty="0"/>
        </a:p>
      </dsp:txBody>
      <dsp:txXfrm rot="5400000">
        <a:off x="5709228" y="1143000"/>
        <a:ext cx="2654197" cy="3429000"/>
      </dsp:txXfrm>
    </dsp:sp>
    <dsp:sp modelId="{4A27C281-B75E-4D4F-B11D-52B0F93F5593}">
      <dsp:nvSpPr>
        <dsp:cNvPr id="0" name=""/>
        <dsp:cNvSpPr/>
      </dsp:nvSpPr>
      <dsp:spPr>
        <a:xfrm rot="16200000">
          <a:off x="7032089" y="1530401"/>
          <a:ext cx="5715000" cy="2654197"/>
        </a:xfrm>
        <a:prstGeom prst="flowChartManualOperation">
          <a:avLst/>
        </a:prstGeom>
        <a:solidFill>
          <a:schemeClr val="accent2">
            <a:hueOff val="-14400000"/>
            <a:satOff val="-50003"/>
            <a:lumOff val="266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lvl="0" algn="ctr" defTabSz="800100">
            <a:lnSpc>
              <a:spcPct val="90000"/>
            </a:lnSpc>
            <a:spcBef>
              <a:spcPct val="0"/>
            </a:spcBef>
            <a:spcAft>
              <a:spcPct val="35000"/>
            </a:spcAft>
          </a:pPr>
          <a:r>
            <a:rPr lang="en-US" sz="1800" b="1" kern="1200" dirty="0" smtClean="0"/>
            <a:t>Managed Service</a:t>
          </a:r>
          <a:br>
            <a:rPr lang="en-US" sz="1800" b="1" kern="1200" dirty="0" smtClean="0"/>
          </a:br>
          <a:r>
            <a:rPr lang="en-US" sz="1800" b="1" kern="1200" dirty="0" smtClean="0"/>
            <a:t>(Level 4)</a:t>
          </a:r>
          <a:br>
            <a:rPr lang="en-US" sz="1800" b="1" kern="1200" dirty="0" smtClean="0"/>
          </a:br>
          <a:endParaRPr lang="en-US" sz="1800" b="1" kern="1200" dirty="0"/>
        </a:p>
        <a:p>
          <a:pPr marL="114300" lvl="1" indent="-114300" algn="l" defTabSz="622300">
            <a:lnSpc>
              <a:spcPct val="90000"/>
            </a:lnSpc>
            <a:spcBef>
              <a:spcPct val="0"/>
            </a:spcBef>
            <a:spcAft>
              <a:spcPts val="1200"/>
            </a:spcAft>
            <a:buChar char="••"/>
          </a:pPr>
          <a:r>
            <a:rPr lang="en-US" sz="1400" kern="1200" dirty="0" smtClean="0"/>
            <a:t>Low barrier to entry</a:t>
          </a:r>
          <a:endParaRPr lang="en-US" sz="1400" kern="1200" dirty="0"/>
        </a:p>
        <a:p>
          <a:pPr marL="114300" lvl="1" indent="-114300" algn="l" defTabSz="622300">
            <a:lnSpc>
              <a:spcPct val="90000"/>
            </a:lnSpc>
            <a:spcBef>
              <a:spcPct val="0"/>
            </a:spcBef>
            <a:spcAft>
              <a:spcPts val="1200"/>
            </a:spcAft>
            <a:buChar char="••"/>
          </a:pPr>
          <a:r>
            <a:rPr lang="en-US" sz="1400" kern="1200" dirty="0" smtClean="0"/>
            <a:t>No additional hardware investment required</a:t>
          </a:r>
        </a:p>
        <a:p>
          <a:pPr marL="114300" lvl="1" indent="-114300" algn="l" defTabSz="622300">
            <a:lnSpc>
              <a:spcPct val="90000"/>
            </a:lnSpc>
            <a:spcBef>
              <a:spcPct val="0"/>
            </a:spcBef>
            <a:spcAft>
              <a:spcPts val="1200"/>
            </a:spcAft>
            <a:buChar char="••"/>
          </a:pPr>
          <a:r>
            <a:rPr lang="en-US" sz="1400" kern="1200" dirty="0" smtClean="0"/>
            <a:t>Treat as extension of existing data center</a:t>
          </a:r>
        </a:p>
        <a:p>
          <a:pPr marL="114300" lvl="1" indent="-114300" algn="l" defTabSz="622300">
            <a:lnSpc>
              <a:spcPct val="90000"/>
            </a:lnSpc>
            <a:spcBef>
              <a:spcPct val="0"/>
            </a:spcBef>
            <a:spcAft>
              <a:spcPts val="1200"/>
            </a:spcAft>
            <a:buChar char="••"/>
          </a:pPr>
          <a:r>
            <a:rPr lang="en-US" sz="1400" kern="1200" smtClean="0"/>
            <a:t>Appliance configuration</a:t>
          </a:r>
          <a:endParaRPr lang="en-US" sz="1400" kern="1200" dirty="0" smtClean="0"/>
        </a:p>
        <a:p>
          <a:pPr marL="114300" lvl="1" indent="-114300" algn="l" defTabSz="622300">
            <a:lnSpc>
              <a:spcPct val="90000"/>
            </a:lnSpc>
            <a:spcBef>
              <a:spcPct val="0"/>
            </a:spcBef>
            <a:spcAft>
              <a:spcPts val="1200"/>
            </a:spcAft>
            <a:buChar char="••"/>
          </a:pPr>
          <a:r>
            <a:rPr lang="en-US" sz="1400" kern="1200" dirty="0" smtClean="0"/>
            <a:t>Globally redundant (cloud)</a:t>
          </a:r>
          <a:endParaRPr lang="en-US" sz="1400" kern="1200" dirty="0"/>
        </a:p>
        <a:p>
          <a:pPr marL="114300" lvl="1" indent="-114300" algn="l" defTabSz="622300">
            <a:lnSpc>
              <a:spcPct val="90000"/>
            </a:lnSpc>
            <a:spcBef>
              <a:spcPct val="0"/>
            </a:spcBef>
            <a:spcAft>
              <a:spcPts val="1200"/>
            </a:spcAft>
            <a:buChar char="••"/>
          </a:pPr>
          <a:r>
            <a:rPr lang="en-US" sz="1400" kern="1200" dirty="0" smtClean="0"/>
            <a:t>Most organizational change</a:t>
          </a:r>
        </a:p>
        <a:p>
          <a:pPr marL="114300" lvl="1" indent="-114300" algn="l" defTabSz="622300">
            <a:lnSpc>
              <a:spcPct val="90000"/>
            </a:lnSpc>
            <a:spcBef>
              <a:spcPct val="0"/>
            </a:spcBef>
            <a:spcAft>
              <a:spcPts val="1200"/>
            </a:spcAft>
            <a:buChar char="••"/>
          </a:pPr>
          <a:r>
            <a:rPr lang="en-US" sz="1400" kern="1200" dirty="0" smtClean="0"/>
            <a:t>Less control and customization</a:t>
          </a:r>
        </a:p>
        <a:p>
          <a:pPr marL="114300" lvl="1" indent="-114300" algn="l" defTabSz="622300">
            <a:lnSpc>
              <a:spcPct val="90000"/>
            </a:lnSpc>
            <a:spcBef>
              <a:spcPct val="0"/>
            </a:spcBef>
            <a:spcAft>
              <a:spcPts val="1200"/>
            </a:spcAft>
            <a:buChar char="••"/>
          </a:pPr>
          <a:r>
            <a:rPr lang="en-US" sz="1400" kern="1200" dirty="0" smtClean="0"/>
            <a:t>High innovation</a:t>
          </a:r>
          <a:endParaRPr lang="en-US" sz="1400" kern="1200" dirty="0"/>
        </a:p>
      </dsp:txBody>
      <dsp:txXfrm rot="5400000">
        <a:off x="8562490" y="1143000"/>
        <a:ext cx="2654197" cy="342900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5296"/>
          </a:xfrm>
          <a:prstGeom prst="rect">
            <a:avLst/>
          </a:prstGeom>
        </p:spPr>
        <p:txBody>
          <a:bodyPr vert="horz" lIns="93287" tIns="46644" rIns="93287" bIns="46644" rtlCol="0"/>
          <a:lstStyle>
            <a:lvl1pPr algn="l">
              <a:defRPr sz="1200" smtClean="0">
                <a:ea typeface="ヒラギノ角ゴ ProN W3" charset="0"/>
                <a:cs typeface="ヒラギノ角ゴ ProN W3" charset="0"/>
              </a:defRPr>
            </a:lvl1pPr>
          </a:lstStyle>
          <a:p>
            <a:pPr>
              <a:defRPr/>
            </a:pPr>
            <a:endParaRPr lang="en-US"/>
          </a:p>
        </p:txBody>
      </p:sp>
      <p:sp>
        <p:nvSpPr>
          <p:cNvPr id="3" name="Date Placeholder 2"/>
          <p:cNvSpPr>
            <a:spLocks noGrp="1"/>
          </p:cNvSpPr>
          <p:nvPr>
            <p:ph type="dt" idx="1"/>
          </p:nvPr>
        </p:nvSpPr>
        <p:spPr>
          <a:xfrm>
            <a:off x="3976333" y="0"/>
            <a:ext cx="3041968" cy="465296"/>
          </a:xfrm>
          <a:prstGeom prst="rect">
            <a:avLst/>
          </a:prstGeom>
        </p:spPr>
        <p:txBody>
          <a:bodyPr vert="horz" wrap="square" lIns="93287" tIns="46644" rIns="93287" bIns="46644" numCol="1" anchor="t" anchorCtr="0" compatLnSpc="1">
            <a:prstTxWarp prst="textNoShape">
              <a:avLst/>
            </a:prstTxWarp>
          </a:bodyPr>
          <a:lstStyle>
            <a:lvl1pPr algn="r">
              <a:defRPr sz="1200"/>
            </a:lvl1pPr>
          </a:lstStyle>
          <a:p>
            <a:fld id="{2C0E6455-DA07-4B86-ACA9-A368AC71E756}" type="datetimeFigureOut">
              <a:rPr lang="en-US"/>
              <a:pPr/>
              <a:t>8/21/2014</a:t>
            </a:fld>
            <a:endParaRPr lang="en-US"/>
          </a:p>
        </p:txBody>
      </p:sp>
      <p:sp>
        <p:nvSpPr>
          <p:cNvPr id="4" name="Slide Image Placeholder 3"/>
          <p:cNvSpPr>
            <a:spLocks noGrp="1" noRot="1" noChangeAspect="1"/>
          </p:cNvSpPr>
          <p:nvPr>
            <p:ph type="sldImg" idx="2"/>
          </p:nvPr>
        </p:nvSpPr>
        <p:spPr>
          <a:xfrm>
            <a:off x="1184275" y="698500"/>
            <a:ext cx="4651375" cy="3489325"/>
          </a:xfrm>
          <a:prstGeom prst="rect">
            <a:avLst/>
          </a:prstGeom>
          <a:noFill/>
          <a:ln w="12700">
            <a:solidFill>
              <a:prstClr val="black"/>
            </a:solidFill>
          </a:ln>
        </p:spPr>
        <p:txBody>
          <a:bodyPr vert="horz" lIns="93287" tIns="46644" rIns="93287" bIns="46644" rtlCol="0" anchor="ctr"/>
          <a:lstStyle/>
          <a:p>
            <a:pPr lvl="0"/>
            <a:endParaRPr lang="en-US" noProof="0" smtClean="0"/>
          </a:p>
        </p:txBody>
      </p:sp>
      <p:sp>
        <p:nvSpPr>
          <p:cNvPr id="5" name="Notes Placeholder 4"/>
          <p:cNvSpPr>
            <a:spLocks noGrp="1"/>
          </p:cNvSpPr>
          <p:nvPr>
            <p:ph type="body" sz="quarter" idx="3"/>
          </p:nvPr>
        </p:nvSpPr>
        <p:spPr>
          <a:xfrm>
            <a:off x="701993" y="4420315"/>
            <a:ext cx="5615940" cy="4187666"/>
          </a:xfrm>
          <a:prstGeom prst="rect">
            <a:avLst/>
          </a:prstGeom>
        </p:spPr>
        <p:txBody>
          <a:bodyPr vert="horz" lIns="93287" tIns="46644" rIns="93287" bIns="46644" rtlCol="0"/>
          <a:lstStyle/>
          <a:p>
            <a:pPr lvl="0"/>
            <a:r>
              <a:rPr lang="it-IT" noProof="0" smtClean="0"/>
              <a:t>Click to edit Master text styles</a:t>
            </a:r>
          </a:p>
          <a:p>
            <a:pPr lvl="1"/>
            <a:r>
              <a:rPr lang="it-IT" noProof="0" smtClean="0"/>
              <a:t>Second level</a:t>
            </a:r>
          </a:p>
          <a:p>
            <a:pPr lvl="2"/>
            <a:r>
              <a:rPr lang="it-IT" noProof="0" smtClean="0"/>
              <a:t>Third level</a:t>
            </a:r>
          </a:p>
          <a:p>
            <a:pPr lvl="3"/>
            <a:r>
              <a:rPr lang="it-IT" noProof="0" smtClean="0"/>
              <a:t>Fourth level</a:t>
            </a:r>
          </a:p>
          <a:p>
            <a:pPr lvl="4"/>
            <a:r>
              <a:rPr lang="it-IT" noProof="0" smtClean="0"/>
              <a:t>Fifth level</a:t>
            </a:r>
            <a:endParaRPr lang="en-US" noProof="0" smtClean="0"/>
          </a:p>
        </p:txBody>
      </p:sp>
      <p:sp>
        <p:nvSpPr>
          <p:cNvPr id="6" name="Footer Placeholder 5"/>
          <p:cNvSpPr>
            <a:spLocks noGrp="1"/>
          </p:cNvSpPr>
          <p:nvPr>
            <p:ph type="ftr" sz="quarter" idx="4"/>
          </p:nvPr>
        </p:nvSpPr>
        <p:spPr>
          <a:xfrm>
            <a:off x="0" y="8839014"/>
            <a:ext cx="3041968" cy="465296"/>
          </a:xfrm>
          <a:prstGeom prst="rect">
            <a:avLst/>
          </a:prstGeom>
        </p:spPr>
        <p:txBody>
          <a:bodyPr vert="horz" lIns="93287" tIns="46644" rIns="93287" bIns="46644" rtlCol="0" anchor="b"/>
          <a:lstStyle>
            <a:lvl1pPr algn="l">
              <a:defRPr sz="1200" smtClean="0">
                <a:ea typeface="ヒラギノ角ゴ ProN W3" charset="0"/>
                <a:cs typeface="ヒラギノ角ゴ ProN W3" charset="0"/>
              </a:defRPr>
            </a:lvl1pPr>
          </a:lstStyle>
          <a:p>
            <a:pPr>
              <a:defRPr/>
            </a:pPr>
            <a:endParaRPr lang="en-US"/>
          </a:p>
        </p:txBody>
      </p:sp>
      <p:sp>
        <p:nvSpPr>
          <p:cNvPr id="7" name="Slide Number Placeholder 6"/>
          <p:cNvSpPr>
            <a:spLocks noGrp="1"/>
          </p:cNvSpPr>
          <p:nvPr>
            <p:ph type="sldNum" sz="quarter" idx="5"/>
          </p:nvPr>
        </p:nvSpPr>
        <p:spPr>
          <a:xfrm>
            <a:off x="3976333" y="8839014"/>
            <a:ext cx="3041968" cy="465296"/>
          </a:xfrm>
          <a:prstGeom prst="rect">
            <a:avLst/>
          </a:prstGeom>
        </p:spPr>
        <p:txBody>
          <a:bodyPr vert="horz" wrap="square" lIns="93287" tIns="46644" rIns="93287" bIns="46644" numCol="1" anchor="b" anchorCtr="0" compatLnSpc="1">
            <a:prstTxWarp prst="textNoShape">
              <a:avLst/>
            </a:prstTxWarp>
          </a:bodyPr>
          <a:lstStyle>
            <a:lvl1pPr algn="r">
              <a:defRPr sz="1200"/>
            </a:lvl1pPr>
          </a:lstStyle>
          <a:p>
            <a:fld id="{EF087AF9-4DCF-4831-B8EB-C5E5C26AF59F}" type="slidenum">
              <a:rPr lang="en-US"/>
              <a:pPr/>
              <a:t>‹#›</a:t>
            </a:fld>
            <a:endParaRPr lang="en-US"/>
          </a:p>
        </p:txBody>
      </p:sp>
    </p:spTree>
    <p:extLst>
      <p:ext uri="{BB962C8B-B14F-4D97-AF65-F5344CB8AC3E}">
        <p14:creationId xmlns:p14="http://schemas.microsoft.com/office/powerpoint/2010/main" val="2109400561"/>
      </p:ext>
    </p:extLst>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fontAlgn="base">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r>
              <a:rPr lang="en-US"/>
              <a:t> all, thanks for coming</a:t>
            </a:r>
            <a:endParaRPr lang="en-US" dirty="0"/>
          </a:p>
          <a:p>
            <a:endParaRPr lang="en-US" dirty="0"/>
          </a:p>
          <a:p>
            <a:r>
              <a:rPr lang="en-US"/>
              <a:t>Today, Nathan and I will be building off of some of the previous FinTalks and dive into distributed computing.</a:t>
            </a:r>
            <a:endParaRPr lang="en-US" dirty="0"/>
          </a:p>
          <a:p>
            <a:endParaRPr lang="en-US" dirty="0"/>
          </a:p>
          <a:p>
            <a:r>
              <a:rPr lang="en-US"/>
              <a:t>We’ll start this evenings journey with some theory that is important to keep in mind when building systems that have distributed components in them.</a:t>
            </a:r>
            <a:endParaRPr lang="en-US" dirty="0"/>
          </a:p>
          <a:p>
            <a:r>
              <a:rPr lang="en-US"/>
              <a:t>Next, we’ll talk about the trends corporations are going through who are having to deal with tough scaling problems.</a:t>
            </a:r>
            <a:endParaRPr lang="en-US" dirty="0"/>
          </a:p>
          <a:p>
            <a:r>
              <a:rPr lang="en-US"/>
              <a:t>And, finally, we’ll discuss how you can put some of this theory into practice at a client that is having scalability/performance issues.</a:t>
            </a:r>
            <a:endParaRPr lang="en-US" dirty="0"/>
          </a:p>
          <a:p>
            <a:endParaRPr lang="en-US" dirty="0"/>
          </a:p>
          <a:p>
            <a:r>
              <a:rPr lang="en-US"/>
              <a:t>Nathan and I intentionally left this presentation a little shorter than our allotted time to handle questions, so feel free to interrupt us throughout to get clarification or insert your point of view.</a:t>
            </a:r>
            <a:endParaRPr lang="en-US" dirty="0"/>
          </a:p>
          <a:p>
            <a:r>
              <a:rPr lang="en-US"/>
              <a:t>This talk will be much better with some audience participation, so be sure to speak up!</a:t>
            </a:r>
            <a:endParaRPr lang="en-US" dirty="0"/>
          </a:p>
          <a:p>
            <a:endParaRPr lang="en-US" dirty="0"/>
          </a:p>
          <a:p>
            <a:r>
              <a:rPr lang="en-US"/>
              <a:t>This also means that if it ends up being too boring, it’s your fault.  Let’s get started!</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a:pPr/>
              <a:t>1</a:t>
            </a:fld>
            <a:endParaRPr lang="en-US"/>
          </a:p>
        </p:txBody>
      </p:sp>
    </p:spTree>
    <p:extLst>
      <p:ext uri="{BB962C8B-B14F-4D97-AF65-F5344CB8AC3E}">
        <p14:creationId xmlns:p14="http://schemas.microsoft.com/office/powerpoint/2010/main" val="1005166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Atomicity</a:t>
            </a:r>
          </a:p>
          <a:p>
            <a:r>
              <a:rPr lang="en-US" dirty="0" smtClean="0"/>
              <a:t>Consistency</a:t>
            </a:r>
          </a:p>
          <a:p>
            <a:r>
              <a:rPr lang="en-US" dirty="0" smtClean="0"/>
              <a:t>Isolation</a:t>
            </a:r>
          </a:p>
          <a:p>
            <a:r>
              <a:rPr lang="en-US" dirty="0" smtClean="0"/>
              <a:t>Durability</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12</a:t>
            </a:fld>
            <a:endParaRPr lang="en-US"/>
          </a:p>
        </p:txBody>
      </p:sp>
    </p:spTree>
    <p:extLst>
      <p:ext uri="{BB962C8B-B14F-4D97-AF65-F5344CB8AC3E}">
        <p14:creationId xmlns:p14="http://schemas.microsoft.com/office/powerpoint/2010/main" val="224767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Amazon’s adding to cart during a tornado.</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13</a:t>
            </a:fld>
            <a:endParaRPr lang="en-US"/>
          </a:p>
        </p:txBody>
      </p:sp>
    </p:spTree>
    <p:extLst>
      <p:ext uri="{BB962C8B-B14F-4D97-AF65-F5344CB8AC3E}">
        <p14:creationId xmlns:p14="http://schemas.microsoft.com/office/powerpoint/2010/main" val="290347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8 fallacies of distributed computing – Peter Deutsch as Sun Microsystems</a:t>
            </a:r>
          </a:p>
          <a:p>
            <a:endParaRPr lang="en-US" baseline="0" dirty="0" smtClean="0"/>
          </a:p>
          <a:p>
            <a:pPr marL="228600" indent="-228600">
              <a:buAutoNum type="arabicParenR"/>
            </a:pPr>
            <a:r>
              <a:rPr lang="en-US" baseline="0" dirty="0" smtClean="0"/>
              <a:t>The network is reliable.</a:t>
            </a:r>
          </a:p>
          <a:p>
            <a:pPr marL="228600" indent="-228600">
              <a:buAutoNum type="arabicParenR"/>
            </a:pPr>
            <a:r>
              <a:rPr lang="en-US" baseline="0" dirty="0" smtClean="0"/>
              <a:t>The latency is zero.</a:t>
            </a:r>
          </a:p>
          <a:p>
            <a:pPr marL="228600" indent="-228600">
              <a:buAutoNum type="arabicParenR"/>
            </a:pPr>
            <a:r>
              <a:rPr lang="en-US" baseline="0" dirty="0" smtClean="0"/>
              <a:t>The bandwidth is infinite.</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14</a:t>
            </a:fld>
            <a:endParaRPr lang="en-US"/>
          </a:p>
        </p:txBody>
      </p:sp>
    </p:spTree>
    <p:extLst>
      <p:ext uri="{BB962C8B-B14F-4D97-AF65-F5344CB8AC3E}">
        <p14:creationId xmlns:p14="http://schemas.microsoft.com/office/powerpoint/2010/main" val="427617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15</a:t>
            </a:fld>
            <a:endParaRPr lang="en-US"/>
          </a:p>
        </p:txBody>
      </p:sp>
    </p:spTree>
    <p:extLst>
      <p:ext uri="{BB962C8B-B14F-4D97-AF65-F5344CB8AC3E}">
        <p14:creationId xmlns:p14="http://schemas.microsoft.com/office/powerpoint/2010/main" val="2059741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some examples?</a:t>
            </a:r>
          </a:p>
          <a:p>
            <a:endParaRPr lang="en-US" dirty="0" smtClean="0"/>
          </a:p>
          <a:p>
            <a:r>
              <a:rPr lang="en-US" dirty="0" smtClean="0"/>
              <a:t>For instance, talk</a:t>
            </a:r>
            <a:r>
              <a:rPr lang="en-US" baseline="0" dirty="0" smtClean="0"/>
              <a:t> about the systems that are implemented in this way.</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18</a:t>
            </a:fld>
            <a:endParaRPr lang="en-US"/>
          </a:p>
        </p:txBody>
      </p:sp>
    </p:spTree>
    <p:extLst>
      <p:ext uri="{BB962C8B-B14F-4D97-AF65-F5344CB8AC3E}">
        <p14:creationId xmlns:p14="http://schemas.microsoft.com/office/powerpoint/2010/main" val="168503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some examples?</a:t>
            </a:r>
          </a:p>
          <a:p>
            <a:endParaRPr lang="en-US" dirty="0" smtClean="0"/>
          </a:p>
          <a:p>
            <a:r>
              <a:rPr lang="en-US" dirty="0" smtClean="0"/>
              <a:t>For instance, talk</a:t>
            </a:r>
            <a:r>
              <a:rPr lang="en-US" baseline="0" dirty="0" smtClean="0"/>
              <a:t> about the systems that are implemented in this way.</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19</a:t>
            </a:fld>
            <a:endParaRPr lang="en-US"/>
          </a:p>
        </p:txBody>
      </p:sp>
    </p:spTree>
    <p:extLst>
      <p:ext uri="{BB962C8B-B14F-4D97-AF65-F5344CB8AC3E}">
        <p14:creationId xmlns:p14="http://schemas.microsoft.com/office/powerpoint/2010/main" val="3778467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087AF9-4DCF-4831-B8EB-C5E5C26AF59F}" type="slidenum">
              <a:rPr lang="en-US"/>
              <a:pPr/>
              <a:t>20</a:t>
            </a:fld>
            <a:endParaRPr lang="en-US"/>
          </a:p>
        </p:txBody>
      </p:sp>
    </p:spTree>
    <p:extLst>
      <p:ext uri="{BB962C8B-B14F-4D97-AF65-F5344CB8AC3E}">
        <p14:creationId xmlns:p14="http://schemas.microsoft.com/office/powerpoint/2010/main" val="202465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had</a:t>
            </a:r>
            <a:r>
              <a:rPr lang="en-US" baseline="0" dirty="0" smtClean="0"/>
              <a:t> one of the first modern distributed storage engines – </a:t>
            </a:r>
            <a:r>
              <a:rPr lang="en-US" baseline="0" dirty="0" err="1" smtClean="0"/>
              <a:t>BigTable</a:t>
            </a:r>
            <a:r>
              <a:rPr lang="en-US" baseline="0" dirty="0" smtClean="0"/>
              <a:t> and </a:t>
            </a:r>
            <a:r>
              <a:rPr lang="en-US" baseline="0" dirty="0" err="1" smtClean="0"/>
              <a:t>MapReduce</a:t>
            </a:r>
            <a:endParaRPr lang="en-US" baseline="0" dirty="0" smtClean="0"/>
          </a:p>
          <a:p>
            <a:r>
              <a:rPr lang="en-US" dirty="0" smtClean="0"/>
              <a:t>Amazon followed up with Dynamo</a:t>
            </a:r>
          </a:p>
          <a:p>
            <a:r>
              <a:rPr lang="en-US" dirty="0" smtClean="0"/>
              <a:t>2009 – Yahoo opens up Hadoop</a:t>
            </a:r>
          </a:p>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22</a:t>
            </a:fld>
            <a:endParaRPr lang="en-US"/>
          </a:p>
        </p:txBody>
      </p:sp>
    </p:spTree>
    <p:extLst>
      <p:ext uri="{BB962C8B-B14F-4D97-AF65-F5344CB8AC3E}">
        <p14:creationId xmlns:p14="http://schemas.microsoft.com/office/powerpoint/2010/main" val="87310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087AF9-4DCF-4831-B8EB-C5E5C26AF59F}" type="slidenum">
              <a:rPr lang="en-US"/>
              <a:pPr/>
              <a:t>24</a:t>
            </a:fld>
            <a:endParaRPr lang="en-US"/>
          </a:p>
        </p:txBody>
      </p:sp>
    </p:spTree>
    <p:extLst>
      <p:ext uri="{BB962C8B-B14F-4D97-AF65-F5344CB8AC3E}">
        <p14:creationId xmlns:p14="http://schemas.microsoft.com/office/powerpoint/2010/main" val="2263626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a:t>
            </a:r>
            <a:r>
              <a:rPr lang="en-US"/>
              <a:t> with me</a:t>
            </a:r>
            <a:endParaRPr lang="en-US"/>
          </a:p>
        </p:txBody>
      </p:sp>
      <p:sp>
        <p:nvSpPr>
          <p:cNvPr id="4" name="Slide Number Placeholder 3"/>
          <p:cNvSpPr>
            <a:spLocks noGrp="1"/>
          </p:cNvSpPr>
          <p:nvPr>
            <p:ph type="sldNum" sz="quarter" idx="10"/>
          </p:nvPr>
        </p:nvSpPr>
        <p:spPr/>
        <p:txBody>
          <a:bodyPr/>
          <a:lstStyle/>
          <a:p>
            <a:fld id="{EF087AF9-4DCF-4831-B8EB-C5E5C26AF59F}" type="slidenum">
              <a:rPr lang="en-US" smtClean="0"/>
              <a:pPr/>
              <a:t>26</a:t>
            </a:fld>
            <a:endParaRPr lang="en-US"/>
          </a:p>
        </p:txBody>
      </p:sp>
    </p:spTree>
    <p:extLst>
      <p:ext uri="{BB962C8B-B14F-4D97-AF65-F5344CB8AC3E}">
        <p14:creationId xmlns:p14="http://schemas.microsoft.com/office/powerpoint/2010/main" val="93790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087AF9-4DCF-4831-B8EB-C5E5C26AF59F}" type="slidenum">
              <a:rPr lang="en-US"/>
              <a:pPr/>
              <a:t>2</a:t>
            </a:fld>
            <a:endParaRPr lang="en-US"/>
          </a:p>
        </p:txBody>
      </p:sp>
    </p:spTree>
    <p:extLst>
      <p:ext uri="{BB962C8B-B14F-4D97-AF65-F5344CB8AC3E}">
        <p14:creationId xmlns:p14="http://schemas.microsoft.com/office/powerpoint/2010/main" val="2691986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28</a:t>
            </a:fld>
            <a:endParaRPr lang="en-US"/>
          </a:p>
        </p:txBody>
      </p:sp>
    </p:spTree>
    <p:extLst>
      <p:ext uri="{BB962C8B-B14F-4D97-AF65-F5344CB8AC3E}">
        <p14:creationId xmlns:p14="http://schemas.microsoft.com/office/powerpoint/2010/main" val="3420370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29</a:t>
            </a:fld>
            <a:endParaRPr lang="en-US"/>
          </a:p>
        </p:txBody>
      </p:sp>
    </p:spTree>
    <p:extLst>
      <p:ext uri="{BB962C8B-B14F-4D97-AF65-F5344CB8AC3E}">
        <p14:creationId xmlns:p14="http://schemas.microsoft.com/office/powerpoint/2010/main" val="3520938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35</a:t>
            </a:fld>
            <a:endParaRPr lang="en-US"/>
          </a:p>
        </p:txBody>
      </p:sp>
    </p:spTree>
    <p:extLst>
      <p:ext uri="{BB962C8B-B14F-4D97-AF65-F5344CB8AC3E}">
        <p14:creationId xmlns:p14="http://schemas.microsoft.com/office/powerpoint/2010/main" val="2937585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here doesn’t change much</a:t>
            </a:r>
          </a:p>
          <a:p>
            <a:endParaRPr lang="en-US" dirty="0" smtClean="0"/>
          </a:p>
          <a:p>
            <a:r>
              <a:rPr lang="en-US" dirty="0" smtClean="0"/>
              <a:t>Leave everything alone that isn’t part of the bottleneck</a:t>
            </a:r>
          </a:p>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36</a:t>
            </a:fld>
            <a:endParaRPr lang="en-US"/>
          </a:p>
        </p:txBody>
      </p:sp>
    </p:spTree>
    <p:extLst>
      <p:ext uri="{BB962C8B-B14F-4D97-AF65-F5344CB8AC3E}">
        <p14:creationId xmlns:p14="http://schemas.microsoft.com/office/powerpoint/2010/main" val="2629212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39</a:t>
            </a:fld>
            <a:endParaRPr lang="en-US"/>
          </a:p>
        </p:txBody>
      </p:sp>
    </p:spTree>
    <p:extLst>
      <p:ext uri="{BB962C8B-B14F-4D97-AF65-F5344CB8AC3E}">
        <p14:creationId xmlns:p14="http://schemas.microsoft.com/office/powerpoint/2010/main" val="793618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41</a:t>
            </a:fld>
            <a:endParaRPr lang="en-US"/>
          </a:p>
        </p:txBody>
      </p:sp>
    </p:spTree>
    <p:extLst>
      <p:ext uri="{BB962C8B-B14F-4D97-AF65-F5344CB8AC3E}">
        <p14:creationId xmlns:p14="http://schemas.microsoft.com/office/powerpoint/2010/main" val="38842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dig effect!  </a:t>
            </a:r>
            <a:r>
              <a:rPr lang="en-US" baseline="0" dirty="0" err="1" smtClean="0"/>
              <a:t>Virality</a:t>
            </a:r>
            <a:r>
              <a:rPr lang="en-US" baseline="0" dirty="0" smtClean="0"/>
              <a:t>.</a:t>
            </a:r>
          </a:p>
          <a:p>
            <a:endParaRPr lang="en-US" baseline="0" dirty="0" smtClean="0"/>
          </a:p>
          <a:p>
            <a:r>
              <a:rPr lang="en-US" baseline="0" dirty="0" smtClean="0"/>
              <a:t>Other scenarios – increased work load.  Processes that are order n squared complexity.</a:t>
            </a:r>
          </a:p>
          <a:p>
            <a:endParaRPr lang="en-US" baseline="0" dirty="0" smtClean="0"/>
          </a:p>
          <a:p>
            <a:r>
              <a:rPr lang="en-US" baseline="0" dirty="0" smtClean="0"/>
              <a:t>Why is this common??  Because it solves 90% of most business problems.</a:t>
            </a:r>
          </a:p>
          <a:p>
            <a:endParaRPr lang="en-US" baseline="0" dirty="0" smtClean="0"/>
          </a:p>
          <a:p>
            <a:r>
              <a:rPr lang="en-US" baseline="0" dirty="0" smtClean="0"/>
              <a:t>I have a friend who has business critical reports and processes running in Access macros nightly through scheduled tasks.  A previous client hooked up a million dollar robot to a $300 Dell desktop.</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3</a:t>
            </a:fld>
            <a:endParaRPr lang="en-US"/>
          </a:p>
        </p:txBody>
      </p:sp>
    </p:spTree>
    <p:extLst>
      <p:ext uri="{BB962C8B-B14F-4D97-AF65-F5344CB8AC3E}">
        <p14:creationId xmlns:p14="http://schemas.microsoft.com/office/powerpoint/2010/main" val="1879072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Throughput – when you just</a:t>
            </a:r>
            <a:r>
              <a:rPr lang="en-US" baseline="0" dirty="0" smtClean="0"/>
              <a:t> need more transactions per second</a:t>
            </a:r>
          </a:p>
          <a:p>
            <a:r>
              <a:rPr lang="en-US" baseline="0" dirty="0" smtClean="0"/>
              <a:t>Latency – responses are not getting back quick enough</a:t>
            </a:r>
          </a:p>
          <a:p>
            <a:r>
              <a:rPr lang="en-US" baseline="0" dirty="0" smtClean="0"/>
              <a:t>Storage – data is growing exponentially.  Businesses can have a competitive advantage by using it</a:t>
            </a:r>
          </a:p>
          <a:p>
            <a:endParaRPr lang="en-US" baseline="0" dirty="0" smtClean="0"/>
          </a:p>
          <a:p>
            <a:r>
              <a:rPr lang="en-US" baseline="0" dirty="0" smtClean="0"/>
              <a:t>There are physical bottlenecks for this setup that cannot be changed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EF087AF9-4DCF-4831-B8EB-C5E5C26AF59F}" type="slidenum">
              <a:rPr lang="en-US" smtClean="0"/>
              <a:pPr/>
              <a:t>5</a:t>
            </a:fld>
            <a:endParaRPr lang="en-US"/>
          </a:p>
        </p:txBody>
      </p:sp>
    </p:spTree>
    <p:extLst>
      <p:ext uri="{BB962C8B-B14F-4D97-AF65-F5344CB8AC3E}">
        <p14:creationId xmlns:p14="http://schemas.microsoft.com/office/powerpoint/2010/main" val="351962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need to scale, it’s common</a:t>
            </a:r>
            <a:r>
              <a:rPr lang="en-US" baseline="0" dirty="0" smtClean="0"/>
              <a:t> to start scaling at the web tier.  HA is built it to this model.  RDBMSs are very resilient (and expensive for a reason).  Most use cases don’t need anything more than an RDBMS.</a:t>
            </a:r>
          </a:p>
          <a:p>
            <a:endParaRPr lang="en-US" baseline="0" dirty="0" smtClean="0"/>
          </a:p>
          <a:p>
            <a:r>
              <a:rPr lang="en-US" baseline="0" dirty="0" smtClean="0"/>
              <a:t>For a data store, there are hard limits.  You can only read so much fast from disk.  You can only write so quickly from disk.  Specifically, around 10K transactions per second is where you start to see a bottleneck on an RDBMS.  </a:t>
            </a:r>
          </a:p>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6</a:t>
            </a:fld>
            <a:endParaRPr lang="en-US"/>
          </a:p>
        </p:txBody>
      </p:sp>
    </p:spTree>
    <p:extLst>
      <p:ext uri="{BB962C8B-B14F-4D97-AF65-F5344CB8AC3E}">
        <p14:creationId xmlns:p14="http://schemas.microsoft.com/office/powerpoint/2010/main" val="307500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need to scale, it’s common</a:t>
            </a:r>
            <a:r>
              <a:rPr lang="en-US" baseline="0" dirty="0" smtClean="0"/>
              <a:t> to start scaling at the web tier.  HA is built it to this model.  RDBMSs are very resilient (and expensive for a reason).  Most use cases don’t need anything more than an RDBMS.</a:t>
            </a:r>
          </a:p>
          <a:p>
            <a:endParaRPr lang="en-US" baseline="0" dirty="0" smtClean="0"/>
          </a:p>
          <a:p>
            <a:r>
              <a:rPr lang="en-US" baseline="0" dirty="0" smtClean="0"/>
              <a:t>There are physical bottlenecks for this setup that cannot be changed.</a:t>
            </a:r>
          </a:p>
          <a:p>
            <a:endParaRPr lang="en-US" baseline="0" dirty="0" smtClean="0"/>
          </a:p>
          <a:p>
            <a:r>
              <a:rPr lang="en-US" baseline="0" dirty="0" smtClean="0"/>
              <a:t>A spinning disk can only spin so fast.  E.g. data can only be written to disk at a set speed.</a:t>
            </a:r>
          </a:p>
          <a:p>
            <a:r>
              <a:rPr lang="en-US" baseline="0" dirty="0" smtClean="0"/>
              <a:t>SSDs help with this immensely, but even so, you are changing the physical structure of matter, which takes time.</a:t>
            </a:r>
          </a:p>
          <a:p>
            <a:r>
              <a:rPr lang="en-US" baseline="0" dirty="0" smtClean="0"/>
              <a:t>Speed of light and processing.  A TCP packet takes a certain amount of time to move across the wire.</a:t>
            </a:r>
          </a:p>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7</a:t>
            </a:fld>
            <a:endParaRPr lang="en-US"/>
          </a:p>
        </p:txBody>
      </p:sp>
    </p:spTree>
    <p:extLst>
      <p:ext uri="{BB962C8B-B14F-4D97-AF65-F5344CB8AC3E}">
        <p14:creationId xmlns:p14="http://schemas.microsoft.com/office/powerpoint/2010/main" val="65836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Complex – no joins.</a:t>
            </a:r>
          </a:p>
          <a:p>
            <a:endParaRPr lang="en-US" baseline="0" dirty="0" smtClean="0"/>
          </a:p>
          <a:p>
            <a:r>
              <a:rPr lang="en-US" baseline="0" dirty="0" smtClean="0"/>
              <a:t>Distributed data is unknown/unmet.  Heard about map/reduce, Hadoop, etc.</a:t>
            </a:r>
          </a:p>
        </p:txBody>
      </p:sp>
      <p:sp>
        <p:nvSpPr>
          <p:cNvPr id="4" name="Slide Number Placeholder 3"/>
          <p:cNvSpPr>
            <a:spLocks noGrp="1"/>
          </p:cNvSpPr>
          <p:nvPr>
            <p:ph type="sldNum" sz="quarter" idx="10"/>
          </p:nvPr>
        </p:nvSpPr>
        <p:spPr/>
        <p:txBody>
          <a:bodyPr/>
          <a:lstStyle/>
          <a:p>
            <a:fld id="{EF087AF9-4DCF-4831-B8EB-C5E5C26AF59F}" type="slidenum">
              <a:rPr lang="en-US" smtClean="0"/>
              <a:pPr/>
              <a:t>8</a:t>
            </a:fld>
            <a:endParaRPr lang="en-US"/>
          </a:p>
        </p:txBody>
      </p:sp>
    </p:spTree>
    <p:extLst>
      <p:ext uri="{BB962C8B-B14F-4D97-AF65-F5344CB8AC3E}">
        <p14:creationId xmlns:p14="http://schemas.microsoft.com/office/powerpoint/2010/main" val="301926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Eric Brewer, talk in</a:t>
            </a:r>
            <a:r>
              <a:rPr lang="en-US" baseline="0" dirty="0" smtClean="0"/>
              <a:t> early 2000s about distributed computing.</a:t>
            </a:r>
          </a:p>
          <a:p>
            <a:r>
              <a:rPr lang="en-US" baseline="0" dirty="0" smtClean="0"/>
              <a:t>UC Berkley</a:t>
            </a:r>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10</a:t>
            </a:fld>
            <a:endParaRPr lang="en-US"/>
          </a:p>
        </p:txBody>
      </p:sp>
    </p:spTree>
    <p:extLst>
      <p:ext uri="{BB962C8B-B14F-4D97-AF65-F5344CB8AC3E}">
        <p14:creationId xmlns:p14="http://schemas.microsoft.com/office/powerpoint/2010/main" val="3834688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087AF9-4DCF-4831-B8EB-C5E5C26AF59F}" type="slidenum">
              <a:rPr lang="en-US" smtClean="0"/>
              <a:pPr/>
              <a:t>11</a:t>
            </a:fld>
            <a:endParaRPr lang="en-US"/>
          </a:p>
        </p:txBody>
      </p:sp>
    </p:spTree>
    <p:extLst>
      <p:ext uri="{BB962C8B-B14F-4D97-AF65-F5344CB8AC3E}">
        <p14:creationId xmlns:p14="http://schemas.microsoft.com/office/powerpoint/2010/main" val="3213255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571894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118837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641332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45302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801440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63617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20167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37750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sz="5600">
                <a:latin typeface="CabinSketch Bold" panose="020B08030502020200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lvl1pPr algn="l">
              <a:defRPr>
                <a:latin typeface="Cabin Sketch" panose="020B0503050202020004" pitchFamily="34" charset="0"/>
              </a:defRPr>
            </a:lvl1pPr>
            <a:lvl2pPr algn="l">
              <a:defRPr>
                <a:latin typeface="Cabin Sketch" panose="020B0503050202020004" pitchFamily="34" charset="0"/>
              </a:defRPr>
            </a:lvl2pPr>
            <a:lvl3pPr algn="l">
              <a:defRPr>
                <a:latin typeface="Cabin Sketch" panose="020B0503050202020004" pitchFamily="34" charset="0"/>
              </a:defRPr>
            </a:lvl3pPr>
            <a:lvl4pPr algn="l">
              <a:defRPr>
                <a:latin typeface="Cabin Sketch" panose="020B0503050202020004" pitchFamily="34" charset="0"/>
              </a:defRPr>
            </a:lvl4pPr>
            <a:lvl5pPr algn="l">
              <a:defRPr>
                <a:latin typeface="Cabin Sketch" panose="020B05030502020200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50270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7999746"/>
      </p:ext>
    </p:extLst>
  </p:cSld>
  <p:clrMap bg1="dk2" tx1="lt1" bg2="dk1" tx2="lt2" accent1="accent1" accent2="accent2" accent3="accent3" accent4="accent4" accent5="accent5" accent6="accent6" hlink="hlink" folHlink="folHlink"/>
  <p:sldLayoutIdLst>
    <p:sldLayoutId id="2147484006"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26560"/>
      </p:ext>
    </p:extLst>
  </p:cSld>
  <p:clrMap bg1="dk2" tx1="lt1" bg2="dk1" tx2="lt2" accent1="accent1" accent2="accent2" accent3="accent3" accent4="accent4" accent5="accent5" accent6="accent6" hlink="hlink" folHlink="folHlink"/>
  <p:sldLayoutIdLst>
    <p:sldLayoutId id="2147484008"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595233"/>
      </p:ext>
    </p:extLst>
  </p:cSld>
  <p:clrMap bg1="dk2" tx1="lt1" bg2="dk1" tx2="lt2" accent1="accent1" accent2="accent2" accent3="accent3" accent4="accent4" accent5="accent5" accent6="accent6" hlink="hlink" folHlink="folHlink"/>
  <p:sldLayoutIdLst>
    <p:sldLayoutId id="2147484010"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893727"/>
      </p:ext>
    </p:extLst>
  </p:cSld>
  <p:clrMap bg1="dk2" tx1="lt1" bg2="dk1" tx2="lt2" accent1="accent1" accent2="accent2" accent3="accent3" accent4="accent4" accent5="accent5" accent6="accent6" hlink="hlink" folHlink="folHlink"/>
  <p:sldLayoutIdLst>
    <p:sldLayoutId id="2147484012"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37601"/>
      </p:ext>
    </p:extLst>
  </p:cSld>
  <p:clrMap bg1="dk2" tx1="lt1" bg2="dk1" tx2="lt2" accent1="accent1" accent2="accent2" accent3="accent3" accent4="accent4" accent5="accent5" accent6="accent6" hlink="hlink" folHlink="folHlink"/>
  <p:sldLayoutIdLst>
    <p:sldLayoutId id="2147484014"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518077"/>
      </p:ext>
    </p:extLst>
  </p:cSld>
  <p:clrMap bg1="dk2" tx1="lt1" bg2="dk1" tx2="lt2" accent1="accent1" accent2="accent2" accent3="accent3" accent4="accent4" accent5="accent5" accent6="accent6" hlink="hlink" folHlink="folHlink"/>
  <p:sldLayoutIdLst>
    <p:sldLayoutId id="2147484016"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424333"/>
      </p:ext>
    </p:extLst>
  </p:cSld>
  <p:clrMap bg1="dk2" tx1="lt1" bg2="dk1" tx2="lt2" accent1="accent1" accent2="accent2" accent3="accent3" accent4="accent4" accent5="accent5" accent6="accent6" hlink="hlink" folHlink="folHlink"/>
  <p:sldLayoutIdLst>
    <p:sldLayoutId id="2147484018"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158045"/>
      </p:ext>
    </p:extLst>
  </p:cSld>
  <p:clrMap bg1="dk2" tx1="lt1" bg2="dk1" tx2="lt2" accent1="accent1" accent2="accent2" accent3="accent3" accent4="accent4" accent5="accent5" accent6="accent6" hlink="hlink" folHlink="folHlink"/>
  <p:sldLayoutIdLst>
    <p:sldLayoutId id="2147484020"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57833"/>
      </p:ext>
    </p:extLst>
  </p:cSld>
  <p:clrMap bg1="dk2" tx1="lt1" bg2="dk1" tx2="lt2" accent1="accent1" accent2="accent2" accent3="accent3" accent4="accent4" accent5="accent5" accent6="accent6" hlink="hlink" folHlink="folHlink"/>
  <p:sldLayoutIdLst>
    <p:sldLayoutId id="2147484022" r:id="rId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ctr" rtl="0" eaLnBrk="0" fontAlgn="base" hangingPunct="0">
        <a:spcBef>
          <a:spcPct val="0"/>
        </a:spcBef>
        <a:spcAft>
          <a:spcPct val="0"/>
        </a:spcAft>
        <a:defRPr sz="8400">
          <a:solidFill>
            <a:schemeClr val="tx1"/>
          </a:solidFill>
          <a:latin typeface="+mj-lt"/>
          <a:ea typeface="+mj-ea"/>
          <a:cs typeface="+mj-cs"/>
          <a:sym typeface="Gill Sans" charset="0"/>
        </a:defRPr>
      </a:lvl1pPr>
      <a:lvl2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342900" indent="-342900" algn="ctr" rtl="0" eaLnBrk="0" fontAlgn="base" hangingPunct="0">
        <a:spcBef>
          <a:spcPct val="0"/>
        </a:spcBef>
        <a:spcAft>
          <a:spcPct val="0"/>
        </a:spcAft>
        <a:defRPr sz="36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6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6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6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image" Target="../media/image34.jpe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gif"/></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jp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2.jpe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p:cNvSpPr>
          <p:nvPr/>
        </p:nvSpPr>
        <p:spPr bwMode="auto">
          <a:xfrm>
            <a:off x="135007" y="517558"/>
            <a:ext cx="1262871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r>
              <a:rPr lang="en-US" sz="8000" dirty="0" smtClean="0">
                <a:solidFill>
                  <a:srgbClr val="F07400"/>
                </a:solidFill>
                <a:latin typeface="CabinSketch Bold" panose="020B0803050202020004" pitchFamily="34" charset="0"/>
                <a:ea typeface="MS PGothic" panose="020B0600070205080204" pitchFamily="34" charset="-128"/>
                <a:sym typeface="CabinSketch Bold" panose="020B0803050202020004" pitchFamily="34" charset="0"/>
              </a:rPr>
              <a:t>Petabytes and Nanoseconds</a:t>
            </a:r>
            <a:endParaRPr lang="en-US" sz="8000" dirty="0">
              <a:solidFill>
                <a:srgbClr val="F07400"/>
              </a:solidFill>
              <a:latin typeface="CabinSketch Bold" panose="020B0803050202020004" pitchFamily="34" charset="0"/>
              <a:ea typeface="MS PGothic" panose="020B0600070205080204" pitchFamily="34" charset="-128"/>
              <a:sym typeface="CabinSketch Bold" panose="020B0803050202020004" pitchFamily="34" charset="0"/>
            </a:endParaRPr>
          </a:p>
        </p:txBody>
      </p:sp>
      <p:sp>
        <p:nvSpPr>
          <p:cNvPr id="3074" name="Rectangle 2"/>
          <p:cNvSpPr>
            <a:spLocks/>
          </p:cNvSpPr>
          <p:nvPr/>
        </p:nvSpPr>
        <p:spPr bwMode="auto">
          <a:xfrm>
            <a:off x="558800" y="2164986"/>
            <a:ext cx="11778223" cy="18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4000" dirty="0" smtClean="0">
                <a:solidFill>
                  <a:schemeClr val="tx1"/>
                </a:solidFill>
                <a:latin typeface="Cabin Sketch" panose="020B0503050202020004" pitchFamily="34" charset="0"/>
                <a:ea typeface="MS PGothic" panose="020B0600070205080204" pitchFamily="34" charset="-128"/>
                <a:sym typeface="Daniel" panose="020B0500000000000000" pitchFamily="34" charset="0"/>
              </a:rPr>
              <a:t>Distributed Data Storage and</a:t>
            </a:r>
            <a:br>
              <a:rPr lang="en-US" sz="4000" dirty="0" smtClean="0">
                <a:solidFill>
                  <a:schemeClr val="tx1"/>
                </a:solidFill>
                <a:latin typeface="Cabin Sketch" panose="020B0503050202020004" pitchFamily="34" charset="0"/>
                <a:ea typeface="MS PGothic" panose="020B0600070205080204" pitchFamily="34" charset="-128"/>
                <a:sym typeface="Daniel" panose="020B0500000000000000" pitchFamily="34" charset="0"/>
              </a:rPr>
            </a:br>
            <a:r>
              <a:rPr lang="en-US" sz="4000" dirty="0" smtClean="0">
                <a:solidFill>
                  <a:schemeClr val="tx1"/>
                </a:solidFill>
                <a:latin typeface="Cabin Sketch" panose="020B0503050202020004" pitchFamily="34" charset="0"/>
                <a:ea typeface="MS PGothic" panose="020B0600070205080204" pitchFamily="34" charset="-128"/>
                <a:sym typeface="Daniel" panose="020B0500000000000000" pitchFamily="34" charset="0"/>
              </a:rPr>
              <a:t>the CAP Theorem</a:t>
            </a:r>
            <a:endParaRPr lang="en-US" sz="4000" dirty="0">
              <a:solidFill>
                <a:schemeClr val="tx1"/>
              </a:solidFill>
              <a:latin typeface="Cabin Sketch" panose="020B0503050202020004" pitchFamily="34" charset="0"/>
              <a:ea typeface="MS PGothic" panose="020B0600070205080204" pitchFamily="34" charset="-128"/>
              <a:sym typeface="Daniel" panose="020B0500000000000000" pitchFamily="34" charset="0"/>
            </a:endParaRPr>
          </a:p>
        </p:txBody>
      </p:sp>
      <p:grpSp>
        <p:nvGrpSpPr>
          <p:cNvPr id="3088" name="Group 16"/>
          <p:cNvGrpSpPr>
            <a:grpSpLocks/>
          </p:cNvGrpSpPr>
          <p:nvPr/>
        </p:nvGrpSpPr>
        <p:grpSpPr bwMode="auto">
          <a:xfrm>
            <a:off x="1397000" y="4267200"/>
            <a:ext cx="3810000" cy="4394200"/>
            <a:chOff x="0" y="0"/>
            <a:chExt cx="2744" cy="3008"/>
          </a:xfrm>
        </p:grpSpPr>
        <p:pic>
          <p:nvPicPr>
            <p:cNvPr id="307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 y="2054"/>
              <a:ext cx="416" cy="28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 y="1101"/>
              <a:ext cx="432" cy="168"/>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7"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 y="266"/>
              <a:ext cx="352" cy="424"/>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8" name="Picture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0" y="-24"/>
              <a:ext cx="56" cy="528"/>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79" name="Picture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 y="314"/>
              <a:ext cx="448" cy="504"/>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0" name="Picture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33" y="1438"/>
              <a:ext cx="536" cy="56"/>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1" name="Picture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7" y="2144"/>
              <a:ext cx="456" cy="224"/>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2" name="Picture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9" y="850"/>
              <a:ext cx="1224" cy="1648"/>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3" name="Picture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2" y="2466"/>
              <a:ext cx="704" cy="16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4" name="Picture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9" y="2625"/>
              <a:ext cx="656" cy="152"/>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5" name="Picture 13"/>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9" y="2777"/>
              <a:ext cx="616" cy="144"/>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6" name="Picture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2" y="2929"/>
              <a:ext cx="344" cy="12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087" name="Picture 1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1" y="1176"/>
              <a:ext cx="400" cy="848"/>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pic>
        <p:nvPicPr>
          <p:cNvPr id="3092" name="Picture 20" descr="http://www.vip-global.com/images/partners/Pariveda.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303000" y="8064121"/>
            <a:ext cx="1515609" cy="156787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2"/>
          <p:cNvSpPr>
            <a:spLocks/>
          </p:cNvSpPr>
          <p:nvPr/>
        </p:nvSpPr>
        <p:spPr bwMode="auto">
          <a:xfrm>
            <a:off x="5283200" y="4495800"/>
            <a:ext cx="6697209" cy="390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8000" dirty="0">
                <a:solidFill>
                  <a:srgbClr val="00B0F0"/>
                </a:solidFill>
                <a:latin typeface="CabinSketch Bold" panose="020B0803050202020004" pitchFamily="34" charset="0"/>
                <a:ea typeface="MS PGothic" panose="020B0600070205080204" pitchFamily="34" charset="-128"/>
                <a:sym typeface="Daniel" panose="020B0500000000000000" pitchFamily="34" charset="0"/>
              </a:rPr>
              <a:t>FIN talk</a:t>
            </a:r>
          </a:p>
          <a:p>
            <a:pPr eaLnBrk="1" hangingPunct="1"/>
            <a:r>
              <a:rPr lang="en-US" sz="4800" dirty="0">
                <a:solidFill>
                  <a:schemeClr val="tx1"/>
                </a:solidFill>
                <a:latin typeface="Cabin Sketch" panose="020B0503050202020004" pitchFamily="34" charset="0"/>
                <a:ea typeface="MS PGothic" panose="020B0600070205080204" pitchFamily="34" charset="-128"/>
                <a:sym typeface="Daniel" panose="020B0500000000000000" pitchFamily="34" charset="0"/>
              </a:rPr>
              <a:t>Robert Greiner</a:t>
            </a:r>
          </a:p>
          <a:p>
            <a:pPr eaLnBrk="1" hangingPunct="1"/>
            <a:r>
              <a:rPr lang="en-US" sz="4800" dirty="0" smtClean="0">
                <a:solidFill>
                  <a:schemeClr val="tx1"/>
                </a:solidFill>
                <a:latin typeface="Cabin Sketch" panose="020B0503050202020004" pitchFamily="34" charset="0"/>
                <a:ea typeface="MS PGothic" panose="020B0600070205080204" pitchFamily="34" charset="-128"/>
                <a:sym typeface="Daniel" panose="020B0500000000000000" pitchFamily="34" charset="0"/>
              </a:rPr>
              <a:t>Nathan Murray</a:t>
            </a:r>
            <a:endParaRPr lang="en-US" sz="4800" dirty="0">
              <a:solidFill>
                <a:schemeClr val="tx1"/>
              </a:solidFill>
              <a:latin typeface="Cabin Sketch" panose="020B0503050202020004" pitchFamily="34" charset="0"/>
              <a:ea typeface="MS PGothic" panose="020B0600070205080204" pitchFamily="34" charset="-128"/>
              <a:sym typeface="Daniel" panose="020B0500000000000000" pitchFamily="34" charset="0"/>
            </a:endParaRPr>
          </a:p>
          <a:p>
            <a:pPr eaLnBrk="1" hangingPunct="1">
              <a:lnSpc>
                <a:spcPct val="150000"/>
              </a:lnSpc>
            </a:pPr>
            <a:r>
              <a:rPr lang="en-US" sz="4800" dirty="0" smtClean="0">
                <a:solidFill>
                  <a:schemeClr val="tx1"/>
                </a:solidFill>
                <a:latin typeface="Cabin Sketch" panose="020B0503050202020004" pitchFamily="34" charset="0"/>
                <a:ea typeface="MS PGothic" panose="020B0600070205080204" pitchFamily="34" charset="-128"/>
                <a:sym typeface="Daniel" panose="020B0500000000000000" pitchFamily="34" charset="0"/>
              </a:rPr>
              <a:t>August 21,</a:t>
            </a:r>
            <a:r>
              <a:rPr lang="en-US" sz="4800" dirty="0">
                <a:solidFill>
                  <a:schemeClr val="tx1"/>
                </a:solidFill>
                <a:latin typeface="Cabin Sketch" panose="020B0503050202020004" pitchFamily="34" charset="0"/>
                <a:ea typeface="MS PGothic" panose="020B0600070205080204" pitchFamily="34" charset="-128"/>
                <a:sym typeface="Daniel" panose="020B0500000000000000" pitchFamily="34" charset="0"/>
              </a:rPr>
              <a:t> 2014</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the CAP Theorem!</a:t>
            </a:r>
            <a:endParaRPr lang="en-US" dirty="0"/>
          </a:p>
        </p:txBody>
      </p:sp>
      <p:pic>
        <p:nvPicPr>
          <p:cNvPr id="1026" name="Picture 2" descr="http://manofdepravity.com/wp-content/uploads/2013/03/superman-boy.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7700" y="1676400"/>
            <a:ext cx="6629400" cy="5548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8" name="Picture 4" descr="A cap that says 'my other cap is a theor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800" y="6019800"/>
            <a:ext cx="2536825" cy="2063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http://www.cs.berkeley.edu/~brewer/photos/bill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0300" y="6037053"/>
            <a:ext cx="3603625" cy="2786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ight Arrow 3"/>
          <p:cNvSpPr/>
          <p:nvPr/>
        </p:nvSpPr>
        <p:spPr bwMode="auto">
          <a:xfrm rot="5400000">
            <a:off x="10769600" y="5410200"/>
            <a:ext cx="1295400" cy="838200"/>
          </a:xfrm>
          <a:prstGeom prst="rightArrow">
            <a:avLst/>
          </a:prstGeom>
          <a:blipFill dpi="0" rotWithShape="0">
            <a:blip r:embed="rId6"/>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7" name="Right Arrow 6"/>
          <p:cNvSpPr/>
          <p:nvPr/>
        </p:nvSpPr>
        <p:spPr bwMode="auto">
          <a:xfrm>
            <a:off x="7264400" y="7984893"/>
            <a:ext cx="1295400" cy="838200"/>
          </a:xfrm>
          <a:prstGeom prst="rightArrow">
            <a:avLst/>
          </a:prstGeom>
          <a:blipFill dpi="0" rotWithShape="0">
            <a:blip r:embed="rId6"/>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5" name="TextBox 4"/>
          <p:cNvSpPr txBox="1"/>
          <p:nvPr/>
        </p:nvSpPr>
        <p:spPr>
          <a:xfrm>
            <a:off x="10160000" y="3531834"/>
            <a:ext cx="2514600" cy="1384995"/>
          </a:xfrm>
          <a:prstGeom prst="rect">
            <a:avLst/>
          </a:prstGeom>
          <a:noFill/>
        </p:spPr>
        <p:txBody>
          <a:bodyPr wrap="square" rtlCol="0">
            <a:spAutoFit/>
          </a:bodyPr>
          <a:lstStyle/>
          <a:p>
            <a:r>
              <a:rPr lang="en-US" sz="2800" dirty="0" smtClean="0">
                <a:latin typeface="Cabin Sketch" panose="020B0503050202020004" pitchFamily="34" charset="0"/>
              </a:rPr>
              <a:t>This guy created the CAP Theorem</a:t>
            </a:r>
            <a:endParaRPr lang="en-US" sz="2800" dirty="0">
              <a:latin typeface="Cabin Sketch" panose="020B0503050202020004" pitchFamily="34" charset="0"/>
            </a:endParaRPr>
          </a:p>
        </p:txBody>
      </p:sp>
      <p:sp>
        <p:nvSpPr>
          <p:cNvPr id="9" name="TextBox 8"/>
          <p:cNvSpPr txBox="1"/>
          <p:nvPr/>
        </p:nvSpPr>
        <p:spPr>
          <a:xfrm>
            <a:off x="4429125" y="7772400"/>
            <a:ext cx="2644775" cy="1384995"/>
          </a:xfrm>
          <a:prstGeom prst="rect">
            <a:avLst/>
          </a:prstGeom>
          <a:noFill/>
        </p:spPr>
        <p:txBody>
          <a:bodyPr wrap="square" rtlCol="0">
            <a:spAutoFit/>
          </a:bodyPr>
          <a:lstStyle/>
          <a:p>
            <a:r>
              <a:rPr lang="en-US" sz="2800">
                <a:latin typeface="Cabin Sketch" panose="020B0503050202020004" pitchFamily="34" charset="0"/>
              </a:rPr>
              <a:t>This </a:t>
            </a:r>
            <a:r>
              <a:rPr lang="en-US" sz="2800" dirty="0">
                <a:latin typeface="Cabin Sketch" panose="020B0503050202020004" pitchFamily="34" charset="0"/>
              </a:rPr>
              <a:t>guy’s</a:t>
            </a:r>
          </a:p>
          <a:p>
            <a:r>
              <a:rPr lang="en-US" sz="2800">
                <a:latin typeface="Cabin Sketch" panose="020B0503050202020004" pitchFamily="34" charset="0"/>
              </a:rPr>
              <a:t>VP Invented the </a:t>
            </a:r>
            <a:r>
              <a:rPr lang="en-US" sz="2800" smtClean="0">
                <a:latin typeface="Cabin Sketch" panose="020B0503050202020004" pitchFamily="34" charset="0"/>
              </a:rPr>
              <a:t>internet</a:t>
            </a:r>
            <a:endParaRPr lang="en-US" sz="2800" dirty="0">
              <a:latin typeface="Cabin Sketch" panose="020B0503050202020004" pitchFamily="34" charset="0"/>
            </a:endParaRPr>
          </a:p>
        </p:txBody>
      </p:sp>
    </p:spTree>
    <p:extLst>
      <p:ext uri="{BB962C8B-B14F-4D97-AF65-F5344CB8AC3E}">
        <p14:creationId xmlns:p14="http://schemas.microsoft.com/office/powerpoint/2010/main" val="3943720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 Defined</a:t>
            </a:r>
            <a:endParaRPr lang="en-US" dirty="0"/>
          </a:p>
        </p:txBody>
      </p:sp>
      <p:sp>
        <p:nvSpPr>
          <p:cNvPr id="3" name="Content Placeholder 2"/>
          <p:cNvSpPr>
            <a:spLocks noGrp="1"/>
          </p:cNvSpPr>
          <p:nvPr>
            <p:ph idx="1"/>
          </p:nvPr>
        </p:nvSpPr>
        <p:spPr/>
        <p:txBody>
          <a:bodyPr/>
          <a:lstStyle/>
          <a:p>
            <a:r>
              <a:rPr lang="en-US" dirty="0" smtClean="0"/>
              <a:t>Within a distributed system, you can only make two of the following three guarantees across a write/read pair</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300" y="4047836"/>
            <a:ext cx="7696200" cy="46643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0392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Guarantee 1: Consistency</a:t>
            </a:r>
            <a:endParaRPr lang="en-US" dirty="0"/>
          </a:p>
        </p:txBody>
      </p:sp>
      <p:sp>
        <p:nvSpPr>
          <p:cNvPr id="3" name="Content Placeholder 2"/>
          <p:cNvSpPr>
            <a:spLocks noGrp="1"/>
          </p:cNvSpPr>
          <p:nvPr>
            <p:ph idx="1"/>
          </p:nvPr>
        </p:nvSpPr>
        <p:spPr>
          <a:xfrm>
            <a:off x="650875" y="4059615"/>
            <a:ext cx="11703050" cy="2645985"/>
          </a:xfrm>
        </p:spPr>
        <p:txBody>
          <a:bodyPr/>
          <a:lstStyle/>
          <a:p>
            <a:pPr algn="ctr"/>
            <a:endParaRPr lang="en-US" dirty="0" smtClean="0"/>
          </a:p>
          <a:p>
            <a:pPr algn="ctr"/>
            <a:r>
              <a:rPr lang="en-US" sz="4000" smtClean="0"/>
              <a:t>When </a:t>
            </a:r>
            <a:r>
              <a:rPr lang="en-US" sz="4000" dirty="0"/>
              <a:t>a value is written, and then </a:t>
            </a:r>
            <a:r>
              <a:rPr lang="en-US" sz="4000" dirty="0"/>
              <a:t>fetched, </a:t>
            </a:r>
            <a:r>
              <a:rPr lang="en-US" sz="4000" dirty="0"/>
              <a:t>I will </a:t>
            </a:r>
            <a:r>
              <a:rPr lang="en-US" sz="4000" dirty="0">
                <a:solidFill>
                  <a:srgbClr val="F07400"/>
                </a:solidFill>
                <a:latin typeface="CabinSketch Bold" panose="020B0803050202020004" pitchFamily="34" charset="0"/>
              </a:rPr>
              <a:t>always</a:t>
            </a:r>
            <a:r>
              <a:rPr lang="en-US" sz="4000" dirty="0"/>
              <a:t> get back the new value</a:t>
            </a:r>
            <a:endParaRPr lang="en-US" dirty="0"/>
          </a:p>
          <a:p>
            <a:pPr algn="ctr"/>
            <a:endParaRPr lang="en-US" dirty="0"/>
          </a:p>
          <a:p>
            <a:pPr algn="ctr"/>
            <a:endParaRPr lang="en-US" dirty="0"/>
          </a:p>
        </p:txBody>
      </p:sp>
      <p:sp>
        <p:nvSpPr>
          <p:cNvPr id="4" name="Oval Callout 3"/>
          <p:cNvSpPr/>
          <p:nvPr/>
        </p:nvSpPr>
        <p:spPr bwMode="auto">
          <a:xfrm>
            <a:off x="10464800" y="990600"/>
            <a:ext cx="2438400" cy="1285875"/>
          </a:xfrm>
          <a:prstGeom prst="wedgeEllipseCallout">
            <a:avLst>
              <a:gd name="adj1" fmla="val -49242"/>
              <a:gd name="adj2" fmla="val -50787"/>
            </a:avLst>
          </a:prstGeom>
          <a:blipFill dpi="0" rotWithShape="0">
            <a:blip r:embed="rId3">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FFFFFF"/>
                </a:solidFill>
                <a:effectLst/>
                <a:latin typeface="CabinSketch" panose="020B0803050202020004" pitchFamily="34" charset="0"/>
                <a:ea typeface="ヒラギノ角ゴ ProN W3" charset="0"/>
                <a:cs typeface="ヒラギノ角ゴ ProN W3" charset="0"/>
                <a:sym typeface="Gill Sans" charset="0"/>
              </a:rPr>
              <a:t>Note: not the same as the C in ACID!</a:t>
            </a:r>
            <a:endParaRPr kumimoji="0" lang="en-US" sz="2000" b="0" i="0" u="none" strike="noStrike" cap="none" normalizeH="0" baseline="0" dirty="0">
              <a:ln>
                <a:noFill/>
              </a:ln>
              <a:solidFill>
                <a:srgbClr val="FFFFFF"/>
              </a:solidFill>
              <a:effectLst/>
              <a:latin typeface="CabinSketch" panose="020B0803050202020004" pitchFamily="34" charset="0"/>
              <a:ea typeface="ヒラギノ角ゴ ProN W3" charset="0"/>
              <a:cs typeface="ヒラギノ角ゴ ProN W3" charset="0"/>
              <a:sym typeface="Gill Sans" charset="0"/>
            </a:endParaRPr>
          </a:p>
        </p:txBody>
      </p:sp>
      <p:sp>
        <p:nvSpPr>
          <p:cNvPr id="5" name="TextBox 4"/>
          <p:cNvSpPr txBox="1"/>
          <p:nvPr/>
        </p:nvSpPr>
        <p:spPr>
          <a:xfrm>
            <a:off x="5328083" y="5135940"/>
            <a:ext cx="2348634" cy="1569660"/>
          </a:xfrm>
          <a:prstGeom prst="rect">
            <a:avLst/>
          </a:prstGeom>
          <a:noFill/>
        </p:spPr>
        <p:txBody>
          <a:bodyPr wrap="square" rtlCol="0">
            <a:spAutoFit/>
          </a:bodyPr>
          <a:lstStyle/>
          <a:p>
            <a:r>
              <a:rPr lang="en-US" sz="9600" dirty="0" smtClean="0">
                <a:solidFill>
                  <a:srgbClr val="F07400"/>
                </a:solidFill>
                <a:latin typeface="Daniel" panose="020B0500000000000000" pitchFamily="34" charset="0"/>
              </a:rPr>
              <a:t>_</a:t>
            </a:r>
            <a:endParaRPr lang="en-US" sz="9600" dirty="0">
              <a:solidFill>
                <a:srgbClr val="F07400"/>
              </a:solidFill>
              <a:latin typeface="Daniel" panose="020B0500000000000000" pitchFamily="34" charset="0"/>
            </a:endParaRPr>
          </a:p>
        </p:txBody>
      </p:sp>
    </p:spTree>
    <p:extLst>
      <p:ext uri="{BB962C8B-B14F-4D97-AF65-F5344CB8AC3E}">
        <p14:creationId xmlns:p14="http://schemas.microsoft.com/office/powerpoint/2010/main" val="7359144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Guarantee 2: Availability</a:t>
            </a:r>
            <a:endParaRPr lang="en-US" dirty="0"/>
          </a:p>
        </p:txBody>
      </p:sp>
      <p:sp>
        <p:nvSpPr>
          <p:cNvPr id="3" name="Content Placeholder 2"/>
          <p:cNvSpPr>
            <a:spLocks noGrp="1"/>
          </p:cNvSpPr>
          <p:nvPr>
            <p:ph idx="1"/>
          </p:nvPr>
        </p:nvSpPr>
        <p:spPr>
          <a:xfrm>
            <a:off x="650875" y="3952875"/>
            <a:ext cx="11703050" cy="2143125"/>
          </a:xfrm>
        </p:spPr>
        <p:txBody>
          <a:bodyPr/>
          <a:lstStyle/>
          <a:p>
            <a:pPr algn="ctr"/>
            <a:r>
              <a:rPr lang="en-US" sz="4000" dirty="0" smtClean="0"/>
              <a:t>When </a:t>
            </a:r>
            <a:r>
              <a:rPr lang="en-US" sz="4000" dirty="0"/>
              <a:t>a value is written, a </a:t>
            </a:r>
            <a:r>
              <a:rPr lang="en-US" sz="4000" dirty="0">
                <a:solidFill>
                  <a:srgbClr val="F07400"/>
                </a:solidFill>
                <a:latin typeface="CabinSketch Bold" panose="020B0803050202020004" pitchFamily="34" charset="0"/>
              </a:rPr>
              <a:t>success message </a:t>
            </a:r>
            <a:r>
              <a:rPr lang="en-US" sz="4000" dirty="0"/>
              <a:t>should always be returned.  </a:t>
            </a:r>
            <a:r>
              <a:rPr lang="en-US" sz="4000" dirty="0"/>
              <a:t>If a subsequent read returns a stale value, or something reasonable, it’s OK.</a:t>
            </a:r>
            <a:endParaRPr lang="en-US" dirty="0" smtClean="0"/>
          </a:p>
          <a:p>
            <a:pPr algn="ctr"/>
            <a:endParaRPr lang="en-US" dirty="0"/>
          </a:p>
          <a:p>
            <a:pPr algn="ctr"/>
            <a:endParaRPr lang="en-US" dirty="0" smtClean="0"/>
          </a:p>
        </p:txBody>
      </p:sp>
      <p:sp>
        <p:nvSpPr>
          <p:cNvPr id="4" name="TextBox 3"/>
          <p:cNvSpPr txBox="1"/>
          <p:nvPr/>
        </p:nvSpPr>
        <p:spPr>
          <a:xfrm>
            <a:off x="5328083" y="5288340"/>
            <a:ext cx="2348634" cy="1569660"/>
          </a:xfrm>
          <a:prstGeom prst="rect">
            <a:avLst/>
          </a:prstGeom>
          <a:noFill/>
        </p:spPr>
        <p:txBody>
          <a:bodyPr wrap="square" rtlCol="0">
            <a:spAutoFit/>
          </a:bodyPr>
          <a:lstStyle/>
          <a:p>
            <a:r>
              <a:rPr lang="en-US" sz="9600" dirty="0" smtClean="0">
                <a:solidFill>
                  <a:srgbClr val="F07400"/>
                </a:solidFill>
                <a:latin typeface="Daniel" panose="020B0500000000000000" pitchFamily="34" charset="0"/>
              </a:rPr>
              <a:t>_</a:t>
            </a:r>
            <a:endParaRPr lang="en-US" sz="9600" dirty="0">
              <a:solidFill>
                <a:srgbClr val="F07400"/>
              </a:solidFill>
              <a:latin typeface="Daniel" panose="020B0500000000000000" pitchFamily="34" charset="0"/>
            </a:endParaRPr>
          </a:p>
        </p:txBody>
      </p:sp>
      <p:sp>
        <p:nvSpPr>
          <p:cNvPr id="5" name="Oval Callout 4"/>
          <p:cNvSpPr/>
          <p:nvPr/>
        </p:nvSpPr>
        <p:spPr bwMode="auto">
          <a:xfrm>
            <a:off x="10464800" y="990600"/>
            <a:ext cx="2438400" cy="1285875"/>
          </a:xfrm>
          <a:prstGeom prst="wedgeEllipseCallout">
            <a:avLst>
              <a:gd name="adj1" fmla="val -49242"/>
              <a:gd name="adj2" fmla="val -50787"/>
            </a:avLst>
          </a:prstGeom>
          <a:blipFill dpi="0" rotWithShape="0">
            <a:blip r:embed="rId3">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FFFFFF"/>
                </a:solidFill>
                <a:effectLst/>
                <a:latin typeface="CabinSketch" panose="020B0803050202020004" pitchFamily="34" charset="0"/>
                <a:ea typeface="ヒラギノ角ゴ ProN W3" charset="0"/>
                <a:cs typeface="ヒラギノ角ゴ ProN W3" charset="0"/>
                <a:sym typeface="Gill Sans" charset="0"/>
              </a:rPr>
              <a:t>Note: not the same as the A in HA!</a:t>
            </a:r>
            <a:endParaRPr kumimoji="0" lang="en-US" sz="2000" b="0" i="0" u="none" strike="noStrike" cap="none" normalizeH="0" baseline="0" dirty="0">
              <a:ln>
                <a:noFill/>
              </a:ln>
              <a:solidFill>
                <a:srgbClr val="FFFFFF"/>
              </a:solidFill>
              <a:effectLst/>
              <a:latin typeface="CabinSketch" panose="020B0803050202020004" pitchFamily="34"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52619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Guarantee 3: Partition Tolerance</a:t>
            </a:r>
            <a:endParaRPr lang="en-US" dirty="0"/>
          </a:p>
        </p:txBody>
      </p:sp>
      <p:sp>
        <p:nvSpPr>
          <p:cNvPr id="3" name="Content Placeholder 2"/>
          <p:cNvSpPr>
            <a:spLocks noGrp="1"/>
          </p:cNvSpPr>
          <p:nvPr>
            <p:ph idx="1"/>
          </p:nvPr>
        </p:nvSpPr>
        <p:spPr>
          <a:xfrm>
            <a:off x="650875" y="4267200"/>
            <a:ext cx="11703050" cy="1304925"/>
          </a:xfrm>
        </p:spPr>
        <p:txBody>
          <a:bodyPr/>
          <a:lstStyle/>
          <a:p>
            <a:pPr algn="ctr"/>
            <a:r>
              <a:rPr lang="en-US" dirty="0" smtClean="0"/>
              <a:t>The system will continue to function when network partitions occur – </a:t>
            </a:r>
            <a:r>
              <a:rPr lang="en-US" dirty="0">
                <a:solidFill>
                  <a:srgbClr val="00B0F0"/>
                </a:solidFill>
              </a:rPr>
              <a:t>OOP != NP</a:t>
            </a:r>
            <a:r>
              <a:rPr lang="en-US" dirty="0" smtClean="0"/>
              <a:t>.</a:t>
            </a:r>
          </a:p>
          <a:p>
            <a:pPr algn="ctr"/>
            <a:endParaRPr lang="en-US" dirty="0"/>
          </a:p>
          <a:p>
            <a:pPr algn="ctr"/>
            <a:endParaRPr lang="en-US" dirty="0" smtClean="0"/>
          </a:p>
          <a:p>
            <a:pPr algn="ctr"/>
            <a:endParaRPr lang="en-US" dirty="0" smtClean="0"/>
          </a:p>
          <a:p>
            <a:pPr algn="ctr"/>
            <a:endParaRPr lang="en-US" dirty="0"/>
          </a:p>
          <a:p>
            <a:endParaRPr lang="en-US" dirty="0"/>
          </a:p>
          <a:p>
            <a:endParaRPr lang="en-US" dirty="0"/>
          </a:p>
        </p:txBody>
      </p:sp>
      <p:sp>
        <p:nvSpPr>
          <p:cNvPr id="4" name="TextBox 3"/>
          <p:cNvSpPr txBox="1"/>
          <p:nvPr/>
        </p:nvSpPr>
        <p:spPr>
          <a:xfrm>
            <a:off x="5328083" y="4733925"/>
            <a:ext cx="2348634" cy="1569660"/>
          </a:xfrm>
          <a:prstGeom prst="rect">
            <a:avLst/>
          </a:prstGeom>
          <a:noFill/>
        </p:spPr>
        <p:txBody>
          <a:bodyPr wrap="square" rtlCol="0">
            <a:spAutoFit/>
          </a:bodyPr>
          <a:lstStyle/>
          <a:p>
            <a:r>
              <a:rPr lang="en-US" sz="9600" dirty="0" smtClean="0">
                <a:solidFill>
                  <a:srgbClr val="F07400"/>
                </a:solidFill>
                <a:latin typeface="Daniel" panose="020B0500000000000000" pitchFamily="34" charset="0"/>
              </a:rPr>
              <a:t>_</a:t>
            </a:r>
            <a:endParaRPr lang="en-US" sz="9600" dirty="0">
              <a:solidFill>
                <a:srgbClr val="F07400"/>
              </a:solidFill>
              <a:latin typeface="Daniel" panose="020B0500000000000000" pitchFamily="34" charset="0"/>
            </a:endParaRPr>
          </a:p>
        </p:txBody>
      </p:sp>
      <p:sp>
        <p:nvSpPr>
          <p:cNvPr id="5" name="Oval Callout 4"/>
          <p:cNvSpPr/>
          <p:nvPr/>
        </p:nvSpPr>
        <p:spPr bwMode="auto">
          <a:xfrm>
            <a:off x="10464800" y="1143000"/>
            <a:ext cx="2438400" cy="1133475"/>
          </a:xfrm>
          <a:prstGeom prst="wedgeEllipseCallout">
            <a:avLst>
              <a:gd name="adj1" fmla="val -49242"/>
              <a:gd name="adj2" fmla="val -50787"/>
            </a:avLst>
          </a:prstGeom>
          <a:blipFill dpi="0" rotWithShape="0">
            <a:blip r:embed="rId3">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FFFFFF"/>
                </a:solidFill>
                <a:effectLst/>
                <a:latin typeface="CabinSketch" panose="020B0803050202020004" pitchFamily="34" charset="0"/>
                <a:ea typeface="ヒラギノ角ゴ ProN W3" charset="0"/>
                <a:cs typeface="ヒラギノ角ゴ ProN W3" charset="0"/>
                <a:sym typeface="Gill Sans" charset="0"/>
              </a:rPr>
              <a:t>Note: nothing to do with BAC!</a:t>
            </a:r>
            <a:endParaRPr kumimoji="0" lang="en-US" sz="2000" b="0" i="0" u="none" strike="noStrike" cap="none" normalizeH="0" baseline="0" dirty="0">
              <a:ln>
                <a:noFill/>
              </a:ln>
              <a:solidFill>
                <a:srgbClr val="FFFFFF"/>
              </a:solidFill>
              <a:effectLst/>
              <a:latin typeface="CabinSketch" panose="020B0803050202020004" pitchFamily="34" charset="0"/>
              <a:ea typeface="ヒラギノ角ゴ ProN W3" charset="0"/>
              <a:cs typeface="ヒラギノ角ゴ ProN W3" charset="0"/>
              <a:sym typeface="Gill Sans" charset="0"/>
            </a:endParaRPr>
          </a:p>
        </p:txBody>
      </p:sp>
      <p:pic>
        <p:nvPicPr>
          <p:cNvPr id="6" name="Picture 5"/>
          <p:cNvPicPr>
            <a:picLocks noChangeAspect="1"/>
          </p:cNvPicPr>
          <p:nvPr/>
        </p:nvPicPr>
        <p:blipFill>
          <a:blip r:embed="rId4"/>
          <a:stretch>
            <a:fillRect/>
          </a:stretch>
        </p:blipFill>
        <p:spPr>
          <a:xfrm>
            <a:off x="3721100" y="6753583"/>
            <a:ext cx="5867400" cy="14442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8328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Triangle</a:t>
            </a:r>
            <a:endParaRPr lang="en-US" dirty="0"/>
          </a:p>
        </p:txBody>
      </p:sp>
      <p:sp>
        <p:nvSpPr>
          <p:cNvPr id="3" name="Content Placeholder 2"/>
          <p:cNvSpPr>
            <a:spLocks noGrp="1"/>
          </p:cNvSpPr>
          <p:nvPr>
            <p:ph idx="1"/>
          </p:nvPr>
        </p:nvSpPr>
        <p:spPr>
          <a:xfrm>
            <a:off x="610212" y="2293322"/>
            <a:ext cx="5611735" cy="6435725"/>
          </a:xfrm>
        </p:spPr>
        <p:txBody>
          <a:bodyPr/>
          <a:lstStyle/>
          <a:p>
            <a:endParaRPr lang="en-US" dirty="0" smtClean="0"/>
          </a:p>
          <a:p>
            <a:r>
              <a:rPr lang="en-US" sz="4400" dirty="0" smtClean="0"/>
              <a:t>The CAP Theorem is explained as a triangle</a:t>
            </a:r>
          </a:p>
          <a:p>
            <a:endParaRPr lang="en-US" sz="4400" dirty="0"/>
          </a:p>
          <a:p>
            <a:r>
              <a:rPr lang="en-US" sz="4400" dirty="0" smtClean="0"/>
              <a:t>C, A or P: </a:t>
            </a:r>
            <a:r>
              <a:rPr lang="en-US" sz="4400" dirty="0" smtClean="0">
                <a:solidFill>
                  <a:srgbClr val="00B0F0"/>
                </a:solidFill>
              </a:rPr>
              <a:t>Pick two</a:t>
            </a:r>
          </a:p>
          <a:p>
            <a:endParaRPr lang="en-US" sz="4400" dirty="0"/>
          </a:p>
          <a:p>
            <a:r>
              <a:rPr lang="en-US" sz="4400" dirty="0" smtClean="0"/>
              <a:t>This is true in practice, except…</a:t>
            </a:r>
            <a:endParaRPr lang="en-US" dirty="0"/>
          </a:p>
          <a:p>
            <a:endParaRPr lang="en-US" dirty="0" smtClean="0"/>
          </a:p>
          <a:p>
            <a:endParaRPr lang="en-US" dirty="0"/>
          </a:p>
          <a:p>
            <a:endParaRPr lang="en-US" dirty="0" smtClean="0"/>
          </a:p>
          <a:p>
            <a:endParaRPr lang="en-US" dirty="0"/>
          </a:p>
          <a:p>
            <a:r>
              <a:rPr lang="en-US" dirty="0" smtClean="0"/>
              <a:t> </a:t>
            </a:r>
            <a:endParaRPr lang="en-US" dirty="0"/>
          </a:p>
          <a:p>
            <a:endParaRPr lang="en-US" dirty="0" smtClean="0"/>
          </a:p>
          <a:p>
            <a:endParaRPr lang="en-US" dirty="0"/>
          </a:p>
        </p:txBody>
      </p:sp>
      <p:pic>
        <p:nvPicPr>
          <p:cNvPr id="2050" name="Picture 2" descr="http://www.techspritz.com/wp-content/uploads/2013/05/C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9534" y="4015799"/>
            <a:ext cx="2168699" cy="21359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techblog.rga.com/wp-content/uploads/2011/07/cap7.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3735" y="3374448"/>
            <a:ext cx="3853723" cy="2435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http://i.stack.imgur.com/RAOB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7105" y="1828800"/>
            <a:ext cx="2857500" cy="1962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descr="http://markedupblog.blob.core.windows.net/wordpress/2013/03/analyticscaptheorem_thum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786475"/>
            <a:ext cx="3131192" cy="2757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https://encrypted-tbn1.gstatic.com/images?q=tbn:ANd9GcQhRb-kQs6PtZxqHlYYVV84SWVzphW9PbXBa-WtURmRp7myYvMpAQ"/>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4788" y="2099794"/>
            <a:ext cx="2305050" cy="1981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robertgreiner.com/uploads/images/2014/CAP-fu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4800" y="5083790"/>
            <a:ext cx="2674361" cy="2674361"/>
          </a:xfrm>
          <a:prstGeom prst="rect">
            <a:avLst/>
          </a:prstGeom>
          <a:solidFill>
            <a:schemeClr val="tx1"/>
          </a:solidFill>
          <a:ln>
            <a:noFill/>
          </a:ln>
          <a:effectLst>
            <a:outerShdw blurRad="292100" dist="139700" dir="2700000" algn="tl" rotWithShape="0">
              <a:srgbClr val="333333">
                <a:alpha val="65000"/>
              </a:srgbClr>
            </a:outerShdw>
          </a:effectLst>
          <a:extLst/>
        </p:spPr>
      </p:pic>
    </p:spTree>
    <p:extLst>
      <p:ext uri="{BB962C8B-B14F-4D97-AF65-F5344CB8AC3E}">
        <p14:creationId xmlns:p14="http://schemas.microsoft.com/office/powerpoint/2010/main" val="4233093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choosing </a:t>
            </a:r>
            <a:r>
              <a:rPr lang="en-US" dirty="0" smtClean="0"/>
              <a:t>a distributed system…</a:t>
            </a:r>
            <a:endParaRPr lang="en-US" dirty="0"/>
          </a:p>
        </p:txBody>
      </p:sp>
      <p:sp>
        <p:nvSpPr>
          <p:cNvPr id="6" name="TextBox 5"/>
          <p:cNvSpPr txBox="1"/>
          <p:nvPr/>
        </p:nvSpPr>
        <p:spPr>
          <a:xfrm>
            <a:off x="5702300" y="5486400"/>
            <a:ext cx="1600200" cy="1323439"/>
          </a:xfrm>
          <a:prstGeom prst="rect">
            <a:avLst/>
          </a:prstGeom>
          <a:noFill/>
        </p:spPr>
        <p:txBody>
          <a:bodyPr wrap="square" rtlCol="0">
            <a:spAutoFit/>
          </a:bodyPr>
          <a:lstStyle/>
          <a:p>
            <a:r>
              <a:rPr lang="en-US" sz="8000" dirty="0" smtClean="0">
                <a:latin typeface="Cabin Sketch" panose="020B0503050202020004" pitchFamily="34" charset="0"/>
              </a:rPr>
              <a:t>vs.</a:t>
            </a:r>
            <a:endParaRPr lang="en-US" sz="8000" dirty="0">
              <a:latin typeface="Cabin Sketch" panose="020B0503050202020004" pitchFamily="34" charset="0"/>
            </a:endParaRPr>
          </a:p>
        </p:txBody>
      </p:sp>
      <p:pic>
        <p:nvPicPr>
          <p:cNvPr id="9" name="Picture 2"/>
          <p:cNvPicPr>
            <a:picLocks noChangeAspect="1"/>
          </p:cNvPicPr>
          <p:nvPr/>
        </p:nvPicPr>
        <p:blipFill>
          <a:blip r:embed="rId2"/>
          <a:stretch>
            <a:fillRect/>
          </a:stretch>
        </p:blipFill>
        <p:spPr>
          <a:xfrm>
            <a:off x="2950019" y="7239000"/>
            <a:ext cx="7104762" cy="1809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7"/>
          <p:cNvPicPr>
            <a:picLocks noChangeAspect="1"/>
          </p:cNvPicPr>
          <p:nvPr/>
        </p:nvPicPr>
        <p:blipFill>
          <a:blip r:embed="rId3"/>
          <a:stretch>
            <a:fillRect/>
          </a:stretch>
        </p:blipFill>
        <p:spPr>
          <a:xfrm>
            <a:off x="5211924" y="3266234"/>
            <a:ext cx="2580952" cy="18476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69921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t>You </a:t>
            </a:r>
            <a:r>
              <a:rPr lang="en-US" dirty="0"/>
              <a:t>C</a:t>
            </a:r>
            <a:r>
              <a:rPr lang="en-US" dirty="0" smtClean="0"/>
              <a:t>an’t </a:t>
            </a:r>
            <a:r>
              <a:rPr lang="en-US" dirty="0"/>
              <a:t>S</a:t>
            </a:r>
            <a:r>
              <a:rPr lang="en-US" dirty="0" smtClean="0"/>
              <a:t>acrifice Partition Tolerance!</a:t>
            </a:r>
            <a:endParaRPr lang="en-US" dirty="0"/>
          </a:p>
        </p:txBody>
      </p:sp>
      <p:sp>
        <p:nvSpPr>
          <p:cNvPr id="3" name="Content Placeholder 2"/>
          <p:cNvSpPr>
            <a:spLocks noGrp="1"/>
          </p:cNvSpPr>
          <p:nvPr>
            <p:ph idx="1"/>
          </p:nvPr>
        </p:nvSpPr>
        <p:spPr>
          <a:xfrm>
            <a:off x="6484937" y="3276600"/>
            <a:ext cx="6172201" cy="4600755"/>
          </a:xfrm>
        </p:spPr>
        <p:txBody>
          <a:bodyPr/>
          <a:lstStyle/>
          <a:p>
            <a:pPr algn="ctr"/>
            <a:r>
              <a:rPr lang="en-US" smtClean="0">
                <a:solidFill>
                  <a:srgbClr val="00B0F0"/>
                </a:solidFill>
              </a:rPr>
              <a:t>NOT</a:t>
            </a:r>
            <a:r>
              <a:rPr lang="en-US" smtClean="0"/>
              <a:t> </a:t>
            </a:r>
            <a:r>
              <a:rPr lang="en-US" dirty="0" smtClean="0"/>
              <a:t>Distributed</a:t>
            </a:r>
          </a:p>
          <a:p>
            <a:pPr algn="ctr"/>
            <a:r>
              <a:rPr lang="en-US" dirty="0" smtClean="0"/>
              <a:t>(a.k.a. </a:t>
            </a:r>
            <a:r>
              <a:rPr lang="en-US" dirty="0" smtClean="0">
                <a:solidFill>
                  <a:srgbClr val="00B0F0"/>
                </a:solidFill>
              </a:rPr>
              <a:t>NOT</a:t>
            </a:r>
            <a:r>
              <a:rPr lang="en-US" dirty="0" smtClean="0"/>
              <a:t> Partition Tolerant)</a:t>
            </a:r>
            <a:endParaRPr lang="en-US" dirty="0" smtClean="0"/>
          </a:p>
          <a:p>
            <a:pPr algn="ctr"/>
            <a:endParaRPr lang="en-US" dirty="0"/>
          </a:p>
          <a:p>
            <a:pPr algn="ctr"/>
            <a:r>
              <a:rPr lang="en-US" dirty="0" smtClean="0"/>
              <a:t>Available</a:t>
            </a:r>
          </a:p>
          <a:p>
            <a:pPr algn="ctr"/>
            <a:endParaRPr lang="en-US" dirty="0"/>
          </a:p>
          <a:p>
            <a:pPr algn="ctr"/>
            <a:r>
              <a:rPr lang="en-US" dirty="0" smtClean="0">
                <a:solidFill>
                  <a:srgbClr val="00B0F0"/>
                </a:solidFill>
              </a:rPr>
              <a:t>AND</a:t>
            </a:r>
          </a:p>
          <a:p>
            <a:pPr algn="ctr"/>
            <a:endParaRPr lang="en-US" dirty="0"/>
          </a:p>
          <a:p>
            <a:pPr algn="ctr"/>
            <a:r>
              <a:rPr lang="en-US" dirty="0" smtClean="0"/>
              <a:t>Consistent</a:t>
            </a:r>
            <a:endParaRPr lang="en-US" dirty="0"/>
          </a:p>
          <a:p>
            <a:endParaRPr lang="en-US" dirty="0" smtClean="0"/>
          </a:p>
          <a:p>
            <a:endParaRPr lang="en-US" dirty="0"/>
          </a:p>
          <a:p>
            <a:endParaRPr lang="en-US" dirty="0"/>
          </a:p>
        </p:txBody>
      </p:sp>
      <p:sp>
        <p:nvSpPr>
          <p:cNvPr id="4" name="Content Placeholder 2"/>
          <p:cNvSpPr txBox="1">
            <a:spLocks/>
          </p:cNvSpPr>
          <p:nvPr/>
        </p:nvSpPr>
        <p:spPr>
          <a:xfrm>
            <a:off x="34144" y="3276600"/>
            <a:ext cx="6080125" cy="4676956"/>
          </a:xfrm>
          <a:prstGeom prst="rect">
            <a:avLst/>
          </a:prstGeom>
        </p:spPr>
        <p:txBody>
          <a:bodyPr vert="horz"/>
          <a:lstStyle>
            <a:lvl1pPr marL="342900" indent="-3429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1pPr>
            <a:lvl2pPr marL="742950" indent="-28575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2pPr>
            <a:lvl3pPr marL="11430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3pPr>
            <a:lvl4pPr marL="16002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4pPr>
            <a:lvl5pPr marL="20574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a:lstStyle>
          <a:p>
            <a:pPr algn="ctr"/>
            <a:r>
              <a:rPr lang="en-US" kern="0" dirty="0" smtClean="0"/>
              <a:t>Distributed</a:t>
            </a:r>
          </a:p>
          <a:p>
            <a:pPr algn="ctr"/>
            <a:r>
              <a:rPr lang="en-US" kern="0" dirty="0" smtClean="0"/>
              <a:t>(a.k.a. Partition Tolerant)</a:t>
            </a:r>
            <a:endParaRPr lang="en-US" kern="0" dirty="0" smtClean="0"/>
          </a:p>
          <a:p>
            <a:endParaRPr lang="en-US" kern="0" dirty="0" smtClean="0"/>
          </a:p>
          <a:p>
            <a:pPr algn="ctr"/>
            <a:r>
              <a:rPr lang="en-US" kern="0" dirty="0" smtClean="0"/>
              <a:t>Available</a:t>
            </a:r>
          </a:p>
          <a:p>
            <a:pPr algn="ctr"/>
            <a:endParaRPr lang="en-US" kern="0" dirty="0"/>
          </a:p>
          <a:p>
            <a:pPr algn="ctr"/>
            <a:r>
              <a:rPr lang="en-US" kern="0" dirty="0" smtClean="0">
                <a:solidFill>
                  <a:srgbClr val="00B0F0"/>
                </a:solidFill>
              </a:rPr>
              <a:t>OR</a:t>
            </a:r>
          </a:p>
          <a:p>
            <a:pPr algn="ctr"/>
            <a:endParaRPr lang="en-US" kern="0" dirty="0"/>
          </a:p>
          <a:p>
            <a:pPr algn="ctr"/>
            <a:r>
              <a:rPr lang="en-US" kern="0" dirty="0" smtClean="0"/>
              <a:t>Consistent</a:t>
            </a:r>
          </a:p>
          <a:p>
            <a:endParaRPr lang="en-US" kern="0" dirty="0" smtClean="0"/>
          </a:p>
          <a:p>
            <a:endParaRPr lang="en-US" kern="0" dirty="0"/>
          </a:p>
        </p:txBody>
      </p:sp>
      <p:sp>
        <p:nvSpPr>
          <p:cNvPr id="5" name="TextBox 4"/>
          <p:cNvSpPr txBox="1"/>
          <p:nvPr/>
        </p:nvSpPr>
        <p:spPr>
          <a:xfrm>
            <a:off x="8338940" y="3611940"/>
            <a:ext cx="2348634" cy="1569660"/>
          </a:xfrm>
          <a:prstGeom prst="rect">
            <a:avLst/>
          </a:prstGeom>
          <a:noFill/>
        </p:spPr>
        <p:txBody>
          <a:bodyPr wrap="square" rtlCol="0">
            <a:spAutoFit/>
          </a:bodyPr>
          <a:lstStyle/>
          <a:p>
            <a:r>
              <a:rPr lang="en-US" sz="9600" dirty="0" smtClean="0">
                <a:solidFill>
                  <a:srgbClr val="F07400"/>
                </a:solidFill>
                <a:latin typeface="Daniel" panose="020B0500000000000000" pitchFamily="34" charset="0"/>
              </a:rPr>
              <a:t>_</a:t>
            </a:r>
            <a:endParaRPr lang="en-US" sz="9600" dirty="0">
              <a:solidFill>
                <a:srgbClr val="F07400"/>
              </a:solidFill>
              <a:latin typeface="Daniel" panose="020B0500000000000000" pitchFamily="34" charset="0"/>
            </a:endParaRPr>
          </a:p>
        </p:txBody>
      </p:sp>
      <p:sp>
        <p:nvSpPr>
          <p:cNvPr id="6" name="TextBox 5"/>
          <p:cNvSpPr txBox="1"/>
          <p:nvPr/>
        </p:nvSpPr>
        <p:spPr>
          <a:xfrm>
            <a:off x="1899889" y="3581400"/>
            <a:ext cx="2348634" cy="1569660"/>
          </a:xfrm>
          <a:prstGeom prst="rect">
            <a:avLst/>
          </a:prstGeom>
          <a:noFill/>
        </p:spPr>
        <p:txBody>
          <a:bodyPr wrap="square" rtlCol="0">
            <a:spAutoFit/>
          </a:bodyPr>
          <a:lstStyle/>
          <a:p>
            <a:r>
              <a:rPr lang="en-US" sz="9600" smtClean="0">
                <a:solidFill>
                  <a:srgbClr val="F07400"/>
                </a:solidFill>
                <a:latin typeface="Daniel" panose="020B0500000000000000" pitchFamily="34" charset="0"/>
              </a:rPr>
              <a:t>_</a:t>
            </a:r>
            <a:endParaRPr lang="en-US" sz="9600" dirty="0" smtClean="0">
              <a:solidFill>
                <a:srgbClr val="F07400"/>
              </a:solidFill>
              <a:latin typeface="Daniel" panose="020B0500000000000000" pitchFamily="34" charset="0"/>
            </a:endParaRPr>
          </a:p>
        </p:txBody>
      </p:sp>
      <p:cxnSp>
        <p:nvCxnSpPr>
          <p:cNvPr id="8" name="Straight Connector 7"/>
          <p:cNvCxnSpPr/>
          <p:nvPr/>
        </p:nvCxnSpPr>
        <p:spPr bwMode="auto">
          <a:xfrm>
            <a:off x="6349999" y="2362200"/>
            <a:ext cx="76200" cy="6350000"/>
          </a:xfrm>
          <a:prstGeom prst="line">
            <a:avLst/>
          </a:prstGeom>
          <a:ln w="44450">
            <a:solidFill>
              <a:srgbClr val="F07400"/>
            </a:solidFill>
          </a:ln>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29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CP</a:t>
            </a:r>
            <a:r>
              <a:rPr lang="en-US" dirty="0" smtClean="0"/>
              <a:t> vs. </a:t>
            </a:r>
            <a:r>
              <a:rPr lang="en-US" dirty="0" smtClean="0">
                <a:solidFill>
                  <a:srgbClr val="F07400"/>
                </a:solidFill>
              </a:rPr>
              <a:t>AP</a:t>
            </a:r>
            <a:endParaRPr lang="en-US" dirty="0">
              <a:solidFill>
                <a:srgbClr val="F07400"/>
              </a:solidFill>
            </a:endParaRPr>
          </a:p>
        </p:txBody>
      </p:sp>
      <p:pic>
        <p:nvPicPr>
          <p:cNvPr id="10242" name="Picture 2" descr="http://robertgreiner.com/uploads/images/2014/CAP-CP-fu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3733800"/>
            <a:ext cx="4972050" cy="4276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0244" name="Picture 4" descr="http://robertgreiner.com/uploads/images/2014/CAP-AP-fu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3733801"/>
            <a:ext cx="4978874" cy="4276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TextBox 5"/>
          <p:cNvSpPr txBox="1"/>
          <p:nvPr/>
        </p:nvSpPr>
        <p:spPr>
          <a:xfrm>
            <a:off x="610349" y="2260936"/>
            <a:ext cx="5478551" cy="1015663"/>
          </a:xfrm>
          <a:prstGeom prst="rect">
            <a:avLst/>
          </a:prstGeom>
          <a:noFill/>
        </p:spPr>
        <p:txBody>
          <a:bodyPr wrap="none" rtlCol="0">
            <a:spAutoFit/>
          </a:bodyPr>
          <a:lstStyle/>
          <a:p>
            <a:r>
              <a:rPr lang="en-US" sz="3600" dirty="0" smtClean="0">
                <a:solidFill>
                  <a:srgbClr val="00B0F0"/>
                </a:solidFill>
                <a:latin typeface="CabinSketch" panose="020B0803050202020004" pitchFamily="34" charset="0"/>
              </a:rPr>
              <a:t>Synchronous.  </a:t>
            </a:r>
          </a:p>
          <a:p>
            <a:r>
              <a:rPr lang="en-US" sz="2400" dirty="0" smtClean="0">
                <a:latin typeface="CabinSketch" panose="020B0803050202020004" pitchFamily="34" charset="0"/>
              </a:rPr>
              <a:t>Waits until partition heals or times out.</a:t>
            </a:r>
            <a:endParaRPr lang="en-US" sz="2400" dirty="0">
              <a:latin typeface="CabinSketch" panose="020B0803050202020004" pitchFamily="34" charset="0"/>
            </a:endParaRPr>
          </a:p>
        </p:txBody>
      </p:sp>
      <p:sp>
        <p:nvSpPr>
          <p:cNvPr id="9" name="TextBox 8"/>
          <p:cNvSpPr txBox="1"/>
          <p:nvPr/>
        </p:nvSpPr>
        <p:spPr>
          <a:xfrm>
            <a:off x="6619592" y="2260935"/>
            <a:ext cx="5394554" cy="1015663"/>
          </a:xfrm>
          <a:prstGeom prst="rect">
            <a:avLst/>
          </a:prstGeom>
          <a:noFill/>
        </p:spPr>
        <p:txBody>
          <a:bodyPr wrap="none" rtlCol="0">
            <a:spAutoFit/>
          </a:bodyPr>
          <a:lstStyle/>
          <a:p>
            <a:r>
              <a:rPr lang="en-US" sz="3600" dirty="0" smtClean="0">
                <a:solidFill>
                  <a:srgbClr val="F07400"/>
                </a:solidFill>
                <a:latin typeface="CabinSketch" panose="020B0803050202020004" pitchFamily="34" charset="0"/>
              </a:rPr>
              <a:t>Asynchronous.  </a:t>
            </a:r>
          </a:p>
          <a:p>
            <a:r>
              <a:rPr lang="en-US" sz="2400" dirty="0" smtClean="0">
                <a:latin typeface="CabinSketch" panose="020B0803050202020004" pitchFamily="34" charset="0"/>
              </a:rPr>
              <a:t>Returns a reasonable response always.</a:t>
            </a:r>
            <a:endParaRPr lang="en-US" sz="2400" dirty="0">
              <a:latin typeface="CabinSketch" panose="020B0803050202020004" pitchFamily="34" charset="0"/>
            </a:endParaRPr>
          </a:p>
        </p:txBody>
      </p:sp>
    </p:spTree>
    <p:extLst>
      <p:ext uri="{BB962C8B-B14F-4D97-AF65-F5344CB8AC3E}">
        <p14:creationId xmlns:p14="http://schemas.microsoft.com/office/powerpoint/2010/main" val="2493741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CP</a:t>
            </a:r>
            <a:r>
              <a:rPr lang="en-US" dirty="0" smtClean="0"/>
              <a:t> vs. </a:t>
            </a:r>
            <a:r>
              <a:rPr lang="en-US" dirty="0" smtClean="0">
                <a:solidFill>
                  <a:srgbClr val="F07400"/>
                </a:solidFill>
              </a:rPr>
              <a:t>AP</a:t>
            </a:r>
            <a:endParaRPr lang="en-US" dirty="0">
              <a:solidFill>
                <a:srgbClr val="F07400"/>
              </a:solidFill>
            </a:endParaRPr>
          </a:p>
        </p:txBody>
      </p:sp>
      <p:sp>
        <p:nvSpPr>
          <p:cNvPr id="6" name="TextBox 5"/>
          <p:cNvSpPr txBox="1"/>
          <p:nvPr/>
        </p:nvSpPr>
        <p:spPr>
          <a:xfrm>
            <a:off x="610349" y="2260936"/>
            <a:ext cx="5478551" cy="1015663"/>
          </a:xfrm>
          <a:prstGeom prst="rect">
            <a:avLst/>
          </a:prstGeom>
          <a:noFill/>
        </p:spPr>
        <p:txBody>
          <a:bodyPr wrap="none" rtlCol="0">
            <a:spAutoFit/>
          </a:bodyPr>
          <a:lstStyle/>
          <a:p>
            <a:r>
              <a:rPr lang="en-US" sz="3600" dirty="0" smtClean="0">
                <a:solidFill>
                  <a:srgbClr val="00B0F0"/>
                </a:solidFill>
                <a:latin typeface="CabinSketch" panose="020B0803050202020004" pitchFamily="34" charset="0"/>
              </a:rPr>
              <a:t>Synchronous.  </a:t>
            </a:r>
          </a:p>
          <a:p>
            <a:r>
              <a:rPr lang="en-US" sz="2400" dirty="0" smtClean="0">
                <a:latin typeface="CabinSketch" panose="020B0803050202020004" pitchFamily="34" charset="0"/>
              </a:rPr>
              <a:t>Waits until partition heals or times out.</a:t>
            </a:r>
            <a:endParaRPr lang="en-US" sz="2400" dirty="0">
              <a:latin typeface="CabinSketch" panose="020B0803050202020004" pitchFamily="34" charset="0"/>
            </a:endParaRPr>
          </a:p>
        </p:txBody>
      </p:sp>
      <p:sp>
        <p:nvSpPr>
          <p:cNvPr id="9" name="TextBox 8"/>
          <p:cNvSpPr txBox="1"/>
          <p:nvPr/>
        </p:nvSpPr>
        <p:spPr>
          <a:xfrm>
            <a:off x="6619592" y="2260935"/>
            <a:ext cx="5394554" cy="1015663"/>
          </a:xfrm>
          <a:prstGeom prst="rect">
            <a:avLst/>
          </a:prstGeom>
          <a:noFill/>
        </p:spPr>
        <p:txBody>
          <a:bodyPr wrap="none" rtlCol="0">
            <a:spAutoFit/>
          </a:bodyPr>
          <a:lstStyle/>
          <a:p>
            <a:r>
              <a:rPr lang="en-US" sz="3600" dirty="0" smtClean="0">
                <a:solidFill>
                  <a:srgbClr val="F07400"/>
                </a:solidFill>
                <a:latin typeface="CabinSketch" panose="020B0803050202020004" pitchFamily="34" charset="0"/>
              </a:rPr>
              <a:t>Asynchronous.  </a:t>
            </a:r>
          </a:p>
          <a:p>
            <a:r>
              <a:rPr lang="en-US" sz="2400" dirty="0" smtClean="0">
                <a:latin typeface="CabinSketch" panose="020B0803050202020004" pitchFamily="34" charset="0"/>
              </a:rPr>
              <a:t>Returns a reasonable response always.</a:t>
            </a:r>
            <a:endParaRPr lang="en-US" sz="2400" dirty="0">
              <a:latin typeface="CabinSketch" panose="020B08030502020200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0" y="4038600"/>
            <a:ext cx="2133600" cy="213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939800" y="6934201"/>
            <a:ext cx="4570740" cy="1200329"/>
          </a:xfrm>
          <a:prstGeom prst="rect">
            <a:avLst/>
          </a:prstGeom>
          <a:noFill/>
        </p:spPr>
        <p:txBody>
          <a:bodyPr wrap="square" rtlCol="0">
            <a:spAutoFit/>
          </a:bodyPr>
          <a:lstStyle/>
          <a:p>
            <a:r>
              <a:rPr lang="en-US" sz="2400" dirty="0" smtClean="0">
                <a:latin typeface="CabinSketch" panose="020B0803050202020004" pitchFamily="34" charset="0"/>
              </a:rPr>
              <a:t>At a </a:t>
            </a:r>
            <a:r>
              <a:rPr lang="en-US" sz="2400" dirty="0" smtClean="0">
                <a:latin typeface="CabinSketch" panose="020B0803050202020004" pitchFamily="34" charset="0"/>
              </a:rPr>
              <a:t>bank</a:t>
            </a:r>
            <a:r>
              <a:rPr lang="en-US" sz="2400" dirty="0" smtClean="0">
                <a:latin typeface="CabinSketch" panose="020B0803050202020004" pitchFamily="34" charset="0"/>
              </a:rPr>
              <a:t>, you get a deposit receipt </a:t>
            </a:r>
            <a:r>
              <a:rPr lang="en-US" sz="2400" dirty="0" smtClean="0">
                <a:solidFill>
                  <a:srgbClr val="00B0F0"/>
                </a:solidFill>
                <a:latin typeface="CabinSketch" panose="020B0803050202020004" pitchFamily="34" charset="0"/>
              </a:rPr>
              <a:t>after</a:t>
            </a:r>
            <a:r>
              <a:rPr lang="en-US" sz="2400" dirty="0" smtClean="0">
                <a:latin typeface="CabinSketch" panose="020B0803050202020004" pitchFamily="34" charset="0"/>
              </a:rPr>
              <a:t> the work is complete </a:t>
            </a:r>
            <a:endParaRPr lang="en-US" sz="2400" dirty="0">
              <a:latin typeface="CabinSketch" panose="020B0803050202020004"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8979" y="4222883"/>
            <a:ext cx="3181289" cy="17650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p:cNvSpPr txBox="1"/>
          <p:nvPr/>
        </p:nvSpPr>
        <p:spPr>
          <a:xfrm>
            <a:off x="7031499" y="6934200"/>
            <a:ext cx="4570740" cy="1200329"/>
          </a:xfrm>
          <a:prstGeom prst="rect">
            <a:avLst/>
          </a:prstGeom>
          <a:noFill/>
        </p:spPr>
        <p:txBody>
          <a:bodyPr wrap="square" rtlCol="0">
            <a:spAutoFit/>
          </a:bodyPr>
          <a:lstStyle/>
          <a:p>
            <a:r>
              <a:rPr lang="en-US" sz="2400" dirty="0" smtClean="0">
                <a:latin typeface="CabinSketch" panose="020B0803050202020004" pitchFamily="34" charset="0"/>
              </a:rPr>
              <a:t>At a coffee shop, you get a receipt </a:t>
            </a:r>
            <a:r>
              <a:rPr lang="en-US" sz="2400" dirty="0" smtClean="0">
                <a:solidFill>
                  <a:srgbClr val="F07400"/>
                </a:solidFill>
                <a:latin typeface="CabinSketch" panose="020B0803050202020004" pitchFamily="34" charset="0"/>
              </a:rPr>
              <a:t>before</a:t>
            </a:r>
            <a:r>
              <a:rPr lang="en-US" sz="2400" dirty="0" smtClean="0">
                <a:latin typeface="CabinSketch" panose="020B0803050202020004" pitchFamily="34" charset="0"/>
              </a:rPr>
              <a:t> the work is complete</a:t>
            </a:r>
            <a:endParaRPr lang="en-US" sz="2400" dirty="0">
              <a:latin typeface="CabinSketch" panose="020B0803050202020004" pitchFamily="34" charset="0"/>
            </a:endParaRPr>
          </a:p>
        </p:txBody>
      </p:sp>
    </p:spTree>
    <p:extLst>
      <p:ext uri="{BB962C8B-B14F-4D97-AF65-F5344CB8AC3E}">
        <p14:creationId xmlns:p14="http://schemas.microsoft.com/office/powerpoint/2010/main" val="2272613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1358900" y="3429000"/>
            <a:ext cx="6248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r" eaLnBrk="1" hangingPunct="1">
              <a:lnSpc>
                <a:spcPct val="125000"/>
              </a:lnSpc>
            </a:pPr>
            <a:r>
              <a:rPr lang="en-US" sz="11400" dirty="0" smtClean="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rPr>
              <a:t>CHAPTER</a:t>
            </a:r>
            <a:endParaRPr lang="en-US" sz="11400" dirty="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endParaRPr>
          </a:p>
        </p:txBody>
      </p:sp>
      <p:pic>
        <p:nvPicPr>
          <p:cNvPr id="717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863" y="3505200"/>
            <a:ext cx="469900" cy="26543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400" y="3521075"/>
            <a:ext cx="2806700" cy="2667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2"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500" y="3282950"/>
            <a:ext cx="279400" cy="25908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3"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2700" y="5589588"/>
            <a:ext cx="3149600" cy="4445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4" name="Picture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500" y="3467100"/>
            <a:ext cx="2755900" cy="24892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75" name="Rectangle 7"/>
          <p:cNvSpPr>
            <a:spLocks/>
          </p:cNvSpPr>
          <p:nvPr/>
        </p:nvSpPr>
        <p:spPr bwMode="auto">
          <a:xfrm>
            <a:off x="8178800" y="3708400"/>
            <a:ext cx="2286000" cy="2095500"/>
          </a:xfrm>
          <a:prstGeom prst="rect">
            <a:avLst/>
          </a:prstGeom>
          <a:noFill/>
          <a:ln>
            <a:noFill/>
          </a:ln>
          <a:effectLst>
            <a:outerShdw blurRad="12700" dist="63500" dir="2700000" algn="ctr" rotWithShape="0">
              <a:srgbClr val="FFFFFF">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nSpc>
                <a:spcPct val="125000"/>
              </a:lnSpc>
              <a:defRPr/>
            </a:pPr>
            <a:r>
              <a:rPr lang="en-US" sz="10300" dirty="0" smtClean="0">
                <a:solidFill>
                  <a:srgbClr val="282828"/>
                </a:solidFill>
                <a:latin typeface="Daniel Black" charset="0"/>
                <a:ea typeface="ＭＳ Ｐゴシック" charset="0"/>
                <a:cs typeface="Daniel Black" charset="0"/>
                <a:sym typeface="Daniel Black" charset="0"/>
              </a:rPr>
              <a:t>1</a:t>
            </a:r>
            <a:endParaRPr lang="en-US" sz="10300" dirty="0">
              <a:solidFill>
                <a:srgbClr val="282828"/>
              </a:solidFill>
              <a:latin typeface="Daniel Black" charset="0"/>
              <a:ea typeface="ＭＳ Ｐゴシック" charset="0"/>
              <a:cs typeface="Daniel Black" charset="0"/>
              <a:sym typeface="Daniel Black" charset="0"/>
            </a:endParaRPr>
          </a:p>
        </p:txBody>
      </p:sp>
      <p:sp>
        <p:nvSpPr>
          <p:cNvPr id="9" name="Rectangle 2"/>
          <p:cNvSpPr>
            <a:spLocks/>
          </p:cNvSpPr>
          <p:nvPr/>
        </p:nvSpPr>
        <p:spPr bwMode="auto">
          <a:xfrm>
            <a:off x="2235200" y="5143500"/>
            <a:ext cx="5109368" cy="10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4800" dirty="0" smtClean="0">
                <a:solidFill>
                  <a:srgbClr val="F07400"/>
                </a:solidFill>
                <a:latin typeface="Cabin Sketch" panose="020B0503050202020004" pitchFamily="34" charset="0"/>
                <a:ea typeface="MS PGothic" panose="020B0600070205080204" pitchFamily="34" charset="-128"/>
                <a:sym typeface="Daniel" panose="020B0500000000000000" pitchFamily="34" charset="0"/>
              </a:rPr>
              <a:t>The Problems</a:t>
            </a:r>
            <a:endParaRPr lang="en-US" sz="4800" dirty="0">
              <a:solidFill>
                <a:srgbClr val="F07400"/>
              </a:solidFill>
              <a:latin typeface="Cabin Sketch" panose="020B0503050202020004" pitchFamily="34" charset="0"/>
              <a:ea typeface="MS PGothic" panose="020B0600070205080204" pitchFamily="34" charset="-128"/>
              <a:sym typeface="Daniel" panose="020B0500000000000000" pitchFamily="34" charset="0"/>
            </a:endParaRPr>
          </a:p>
        </p:txBody>
      </p:sp>
      <p:sp>
        <p:nvSpPr>
          <p:cNvPr id="2" name="TextBox 1"/>
          <p:cNvSpPr txBox="1"/>
          <p:nvPr/>
        </p:nvSpPr>
        <p:spPr>
          <a:xfrm rot="21344182">
            <a:off x="3739594" y="5586968"/>
            <a:ext cx="3111500" cy="738664"/>
          </a:xfrm>
          <a:prstGeom prst="rect">
            <a:avLst/>
          </a:prstGeom>
          <a:noFill/>
        </p:spPr>
        <p:txBody>
          <a:bodyPr wrap="square" rtlCol="0">
            <a:spAutoFit/>
          </a:bodyPr>
          <a:lstStyle/>
          <a:p>
            <a:r>
              <a:rPr lang="en-US" dirty="0" smtClean="0">
                <a:solidFill>
                  <a:srgbClr val="F07400"/>
                </a:solidFill>
                <a:latin typeface="Daniel" panose="020B0500000000000000" pitchFamily="34" charset="0"/>
              </a:rPr>
              <a:t>_</a:t>
            </a:r>
            <a:endParaRPr lang="en-US" dirty="0">
              <a:solidFill>
                <a:srgbClr val="F07400"/>
              </a:solidFill>
              <a:latin typeface="Daniel" panose="020B0500000000000000" pitchFamily="34" charset="0"/>
            </a:endParaRPr>
          </a:p>
        </p:txBody>
      </p:sp>
      <p:sp>
        <p:nvSpPr>
          <p:cNvPr id="4" name="Oval Callout 3"/>
          <p:cNvSpPr/>
          <p:nvPr/>
        </p:nvSpPr>
        <p:spPr bwMode="auto">
          <a:xfrm>
            <a:off x="8026400" y="6440273"/>
            <a:ext cx="4876800" cy="2170327"/>
          </a:xfrm>
          <a:prstGeom prst="wedgeEllipseCallout">
            <a:avLst>
              <a:gd name="adj1" fmla="val -7765"/>
              <a:gd name="adj2" fmla="val 37604"/>
            </a:avLst>
          </a:prstGeom>
          <a:blipFill dpi="0" rotWithShape="0">
            <a:blip r:embed="rId8">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CabinSketch Bold" panose="020B0803050202020004" pitchFamily="34" charset="0"/>
                <a:ea typeface="ヒラギノ角ゴ ProN W3" charset="0"/>
                <a:cs typeface="ヒラギノ角ゴ ProN W3" charset="0"/>
              </a:rPr>
              <a:t>Your phone can add two numbers in the same time it takes light to travel one foot</a:t>
            </a:r>
            <a:endParaRPr kumimoji="0" lang="en-US" sz="24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
        <p:nvSpPr>
          <p:cNvPr id="12" name="Oval Callout 11"/>
          <p:cNvSpPr/>
          <p:nvPr/>
        </p:nvSpPr>
        <p:spPr bwMode="auto">
          <a:xfrm>
            <a:off x="330200" y="244042"/>
            <a:ext cx="6553200" cy="2575358"/>
          </a:xfrm>
          <a:prstGeom prst="wedgeEllipseCallout">
            <a:avLst>
              <a:gd name="adj1" fmla="val 33078"/>
              <a:gd name="adj2" fmla="val 29147"/>
            </a:avLst>
          </a:prstGeom>
          <a:blipFill dpi="0" rotWithShape="0">
            <a:blip r:embed="rId8">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latin typeface="CabinSketch Bold" panose="020B0803050202020004" pitchFamily="34" charset="0"/>
                <a:ea typeface="ヒラギノ角ゴ ProN W3" charset="0"/>
                <a:cs typeface="ヒラギノ角ゴ ProN W3" charset="0"/>
              </a:rPr>
              <a:t>All high frequency trading servers are connected to the </a:t>
            </a:r>
            <a:r>
              <a:rPr lang="en-US" sz="2400" dirty="0" smtClean="0">
                <a:latin typeface="CabinSketch Bold" panose="020B0803050202020004" pitchFamily="34" charset="0"/>
                <a:ea typeface="ヒラギノ角ゴ ProN W3" charset="0"/>
                <a:cs typeface="ヒラギノ角ゴ ProN W3" charset="0"/>
              </a:rPr>
              <a:t>NASDAQ</a:t>
            </a:r>
            <a:r>
              <a:rPr lang="en-US" sz="2400" dirty="0" smtClean="0">
                <a:latin typeface="CabinSketch Bold" panose="020B0803050202020004" pitchFamily="34" charset="0"/>
                <a:ea typeface="ヒラギノ角ゴ ProN W3" charset="0"/>
                <a:cs typeface="ヒラギノ角ゴ ProN W3" charset="0"/>
              </a:rPr>
              <a:t> </a:t>
            </a:r>
            <a:r>
              <a:rPr lang="en-US" sz="2400" dirty="0" smtClean="0">
                <a:latin typeface="CabinSketch Bold" panose="020B0803050202020004" pitchFamily="34" charset="0"/>
                <a:ea typeface="ヒラギノ角ゴ ProN W3" charset="0"/>
                <a:cs typeface="ヒラギノ角ゴ ProN W3" charset="0"/>
              </a:rPr>
              <a:t>network with the same length of cable, so that no party has a speed advantage</a:t>
            </a:r>
            <a:endParaRPr kumimoji="0" lang="en-US" sz="24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27409075"/>
      </p:ext>
    </p:extLst>
  </p:cSld>
  <p:clrMapOvr>
    <a:masterClrMapping/>
  </p:clrMapOvr>
  <p:transition spd="med" advClick="0">
    <p:circl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1358900" y="3429000"/>
            <a:ext cx="6248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r" eaLnBrk="1" hangingPunct="1">
              <a:lnSpc>
                <a:spcPct val="125000"/>
              </a:lnSpc>
            </a:pPr>
            <a:r>
              <a:rPr lang="en-US" sz="11400" dirty="0" smtClean="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rPr>
              <a:t>CHAPTER</a:t>
            </a:r>
            <a:endParaRPr lang="en-US" sz="11400" dirty="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endParaRPr>
          </a:p>
        </p:txBody>
      </p:sp>
      <p:pic>
        <p:nvPicPr>
          <p:cNvPr id="717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863" y="3505200"/>
            <a:ext cx="469900" cy="26543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400" y="3521075"/>
            <a:ext cx="2806700" cy="2667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2"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500" y="3282950"/>
            <a:ext cx="279400" cy="25908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3"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2700" y="5589588"/>
            <a:ext cx="3149600" cy="4445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4" name="Picture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500" y="3467100"/>
            <a:ext cx="2755900" cy="24892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75" name="Rectangle 7"/>
          <p:cNvSpPr>
            <a:spLocks/>
          </p:cNvSpPr>
          <p:nvPr/>
        </p:nvSpPr>
        <p:spPr bwMode="auto">
          <a:xfrm>
            <a:off x="8178800" y="3708400"/>
            <a:ext cx="2286000" cy="2095500"/>
          </a:xfrm>
          <a:prstGeom prst="rect">
            <a:avLst/>
          </a:prstGeom>
          <a:noFill/>
          <a:ln>
            <a:noFill/>
          </a:ln>
          <a:effectLst>
            <a:outerShdw blurRad="12700" dist="63500" dir="2700000" algn="ctr" rotWithShape="0">
              <a:srgbClr val="FFFFFF">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nSpc>
                <a:spcPct val="125000"/>
              </a:lnSpc>
              <a:defRPr/>
            </a:pPr>
            <a:r>
              <a:rPr lang="en-US" sz="10300" dirty="0">
                <a:solidFill>
                  <a:srgbClr val="282828"/>
                </a:solidFill>
                <a:latin typeface="Daniel Black" charset="0"/>
                <a:ea typeface="ＭＳ Ｐゴシック" charset="0"/>
                <a:cs typeface="Daniel Black" charset="0"/>
                <a:sym typeface="Daniel Black" charset="0"/>
              </a:rPr>
              <a:t>2</a:t>
            </a:r>
          </a:p>
        </p:txBody>
      </p:sp>
      <p:sp>
        <p:nvSpPr>
          <p:cNvPr id="9" name="Rectangle 2"/>
          <p:cNvSpPr>
            <a:spLocks/>
          </p:cNvSpPr>
          <p:nvPr/>
        </p:nvSpPr>
        <p:spPr bwMode="auto">
          <a:xfrm>
            <a:off x="1854200" y="5143500"/>
            <a:ext cx="5490368" cy="10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4800" dirty="0" smtClean="0">
                <a:solidFill>
                  <a:srgbClr val="F07400"/>
                </a:solidFill>
                <a:latin typeface="Cabin Sketch" panose="020B0503050202020004" pitchFamily="34" charset="0"/>
                <a:ea typeface="MS PGothic" panose="020B0600070205080204" pitchFamily="34" charset="-128"/>
                <a:sym typeface="Daniel" panose="020B0500000000000000" pitchFamily="34" charset="0"/>
              </a:rPr>
              <a:t>Whe</a:t>
            </a:r>
            <a:r>
              <a:rPr lang="en-US" sz="4800" dirty="0" smtClean="0">
                <a:solidFill>
                  <a:srgbClr val="F07400"/>
                </a:solidFill>
                <a:latin typeface="Cabin Sketch" panose="020B0503050202020004" pitchFamily="34" charset="0"/>
                <a:ea typeface="MS PGothic" panose="020B0600070205080204" pitchFamily="34" charset="-128"/>
                <a:sym typeface="Daniel" panose="020B0500000000000000" pitchFamily="34" charset="0"/>
              </a:rPr>
              <a:t>n do companies care?</a:t>
            </a:r>
            <a:endParaRPr lang="en-US" sz="4800" dirty="0">
              <a:solidFill>
                <a:srgbClr val="F07400"/>
              </a:solidFill>
              <a:latin typeface="Cabin Sketch" panose="020B0503050202020004" pitchFamily="34" charset="0"/>
              <a:ea typeface="MS PGothic" panose="020B0600070205080204" pitchFamily="34" charset="-128"/>
              <a:sym typeface="Daniel" panose="020B0500000000000000" pitchFamily="34" charset="0"/>
            </a:endParaRPr>
          </a:p>
        </p:txBody>
      </p:sp>
      <p:sp>
        <p:nvSpPr>
          <p:cNvPr id="2" name="TextBox 1"/>
          <p:cNvSpPr txBox="1"/>
          <p:nvPr/>
        </p:nvSpPr>
        <p:spPr>
          <a:xfrm rot="21344182">
            <a:off x="4209915" y="5586968"/>
            <a:ext cx="3111500" cy="738664"/>
          </a:xfrm>
          <a:prstGeom prst="rect">
            <a:avLst/>
          </a:prstGeom>
          <a:noFill/>
        </p:spPr>
        <p:txBody>
          <a:bodyPr wrap="square" rtlCol="0">
            <a:spAutoFit/>
          </a:bodyPr>
          <a:lstStyle/>
          <a:p>
            <a:r>
              <a:rPr lang="en-US" dirty="0" smtClean="0">
                <a:solidFill>
                  <a:srgbClr val="F07400"/>
                </a:solidFill>
                <a:latin typeface="Daniel" panose="020B0500000000000000" pitchFamily="34" charset="0"/>
              </a:rPr>
              <a:t>_</a:t>
            </a:r>
            <a:endParaRPr lang="en-US" dirty="0">
              <a:solidFill>
                <a:srgbClr val="F07400"/>
              </a:solidFill>
              <a:latin typeface="Daniel" panose="020B0500000000000000" pitchFamily="34" charset="0"/>
            </a:endParaRPr>
          </a:p>
        </p:txBody>
      </p:sp>
    </p:spTree>
    <p:extLst>
      <p:ext uri="{BB962C8B-B14F-4D97-AF65-F5344CB8AC3E}">
        <p14:creationId xmlns:p14="http://schemas.microsoft.com/office/powerpoint/2010/main" val="3385138196"/>
      </p:ext>
    </p:extLst>
  </p:cSld>
  <p:clrMapOvr>
    <a:masterClrMapping/>
  </p:clrMapOvr>
  <p:transition spd="med" advClick="0">
    <p:circl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Companies </a:t>
            </a:r>
            <a:r>
              <a:rPr lang="en-US"/>
              <a:t>care </a:t>
            </a:r>
            <a:r>
              <a:rPr lang="en-US"/>
              <a:t>about</a:t>
            </a:r>
            <a:r>
              <a:rPr lang="en-US"/>
              <a:t> </a:t>
            </a:r>
            <a:r>
              <a:rPr lang="en-US" smtClean="0">
                <a:solidFill>
                  <a:srgbClr val="F07400"/>
                </a:solidFill>
              </a:rPr>
              <a:t>internet</a:t>
            </a:r>
            <a:r>
              <a:rPr lang="en-US" smtClean="0"/>
              <a:t> </a:t>
            </a:r>
            <a:r>
              <a:rPr lang="en-US"/>
              <a:t>scale</a:t>
            </a:r>
            <a:r>
              <a:rPr lang="en-US"/>
              <a:t> </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761" y="6968165"/>
            <a:ext cx="2143125" cy="2143125"/>
          </a:xfrm>
          <a:prstGeom prst="rect">
            <a:avLst/>
          </a:prstGeom>
        </p:spPr>
      </p:pic>
      <p:pic>
        <p:nvPicPr>
          <p:cNvPr id="2050" name="Picture 2" descr="http://www.gearfuse.com/wp-content/uploads/2014/02/dropc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421854"/>
            <a:ext cx="28575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p:cNvPicPr>
            <a:picLocks noChangeAspect="1"/>
          </p:cNvPicPr>
          <p:nvPr/>
        </p:nvPicPr>
        <p:blipFill rotWithShape="1">
          <a:blip r:embed="rId4">
            <a:extLst>
              <a:ext uri="{28A0092B-C50C-407E-A947-70E740481C1C}">
                <a14:useLocalDpi xmlns:a14="http://schemas.microsoft.com/office/drawing/2010/main" val="0"/>
              </a:ext>
            </a:extLst>
          </a:blip>
          <a:srcRect r="33749"/>
          <a:stretch/>
        </p:blipFill>
        <p:spPr>
          <a:xfrm>
            <a:off x="1085462" y="3316759"/>
            <a:ext cx="4509275" cy="3323431"/>
          </a:xfrm>
          <a:prstGeom prst="rect">
            <a:avLst/>
          </a:prstGeom>
        </p:spPr>
      </p:pic>
      <p:pic>
        <p:nvPicPr>
          <p:cNvPr id="15"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210" y="6467465"/>
            <a:ext cx="2974896" cy="2971800"/>
          </a:xfrm>
          <a:prstGeom prst="rect">
            <a:avLst/>
          </a:prstGeom>
        </p:spPr>
      </p:pic>
      <p:pic>
        <p:nvPicPr>
          <p:cNvPr id="16"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2953" y="1145392"/>
            <a:ext cx="3198008" cy="3198008"/>
          </a:xfrm>
          <a:prstGeom prst="rect">
            <a:avLst/>
          </a:prstGeom>
        </p:spPr>
      </p:pic>
      <p:pic>
        <p:nvPicPr>
          <p:cNvPr id="17"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1957" y="4364597"/>
            <a:ext cx="5851525" cy="2275593"/>
          </a:xfrm>
          <a:prstGeom prst="rect">
            <a:avLst/>
          </a:prstGeom>
        </p:spPr>
      </p:pic>
      <p:pic>
        <p:nvPicPr>
          <p:cNvPr id="18"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400" y="6743951"/>
            <a:ext cx="3810000" cy="1352550"/>
          </a:xfrm>
          <a:prstGeom prst="rect">
            <a:avLst/>
          </a:prstGeom>
        </p:spPr>
      </p:pic>
      <p:pic>
        <p:nvPicPr>
          <p:cNvPr id="19"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1803" y="1542143"/>
            <a:ext cx="3471679" cy="2822454"/>
          </a:xfrm>
          <a:prstGeom prst="rect">
            <a:avLst/>
          </a:prstGeom>
        </p:spPr>
      </p:pic>
      <p:pic>
        <p:nvPicPr>
          <p:cNvPr id="20"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44" y="8714642"/>
            <a:ext cx="3256756" cy="618784"/>
          </a:xfrm>
          <a:prstGeom prst="rect">
            <a:avLst/>
          </a:prstGeom>
        </p:spPr>
      </p:pic>
    </p:spTree>
    <p:extLst>
      <p:ext uri="{BB962C8B-B14F-4D97-AF65-F5344CB8AC3E}">
        <p14:creationId xmlns:p14="http://schemas.microsoft.com/office/powerpoint/2010/main" val="2777421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 Past</a:t>
            </a:r>
            <a:endParaRPr lang="en-US" dirty="0"/>
          </a:p>
        </p:txBody>
      </p:sp>
      <p:graphicFrame>
        <p:nvGraphicFramePr>
          <p:cNvPr id="4" name="Diagram 3"/>
          <p:cNvGraphicFramePr/>
          <p:nvPr>
            <p:extLst>
              <p:ext uri="{D42A27DB-BD31-4B8C-83A1-F6EECF244321}">
                <p14:modId xmlns:p14="http://schemas.microsoft.com/office/powerpoint/2010/main" val="592344456"/>
              </p:ext>
            </p:extLst>
          </p:nvPr>
        </p:nvGraphicFramePr>
        <p:xfrm>
          <a:off x="406400" y="1524000"/>
          <a:ext cx="11947525" cy="76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9977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forward</a:t>
            </a:r>
            <a:endParaRPr lang="en-US" dirty="0"/>
          </a:p>
        </p:txBody>
      </p:sp>
      <p:sp>
        <p:nvSpPr>
          <p:cNvPr id="3" name="Content Placeholder 2"/>
          <p:cNvSpPr>
            <a:spLocks noGrp="1"/>
          </p:cNvSpPr>
          <p:nvPr>
            <p:ph idx="1"/>
          </p:nvPr>
        </p:nvSpPr>
        <p:spPr/>
        <p:txBody>
          <a:bodyPr/>
          <a:lstStyle/>
          <a:p>
            <a:pPr marL="571500" indent="-571500">
              <a:buFont typeface="Arial" panose="020B0604020202020204" pitchFamily="34" charset="0"/>
              <a:buChar char="•"/>
            </a:pPr>
            <a:r>
              <a:rPr lang="en-US" dirty="0" smtClean="0"/>
              <a:t>Open source implementations of more sophisticated storage systems</a:t>
            </a:r>
          </a:p>
          <a:p>
            <a:pPr marL="571500" indent="-571500">
              <a:buFont typeface="Arial" panose="020B0604020202020204" pitchFamily="34" charset="0"/>
              <a:buChar char="•"/>
            </a:pPr>
            <a:r>
              <a:rPr lang="en-US" dirty="0" smtClean="0"/>
              <a:t>Managed services with more advanced capabilities</a:t>
            </a:r>
            <a:endParaRPr lang="en-US" dirty="0"/>
          </a:p>
          <a:p>
            <a:pPr marL="1371600" lvl="2" indent="-571500">
              <a:buFont typeface="Arial" panose="020B0604020202020204" pitchFamily="34" charset="0"/>
              <a:buChar char="•"/>
            </a:pPr>
            <a:r>
              <a:rPr lang="en-US" dirty="0" smtClean="0"/>
              <a:t>Google Cloud versions of F1, Spanner, or Mesa?</a:t>
            </a:r>
          </a:p>
          <a:p>
            <a:pPr marL="571500" indent="-571500">
              <a:buFont typeface="Arial" panose="020B0604020202020204" pitchFamily="34" charset="0"/>
              <a:buChar char="•"/>
            </a:pPr>
            <a:r>
              <a:rPr lang="en-US" dirty="0" smtClean="0"/>
              <a:t>NoSQL + SQL</a:t>
            </a:r>
          </a:p>
          <a:p>
            <a:pPr marL="571500" indent="-571500">
              <a:buFont typeface="Arial" panose="020B0604020202020204" pitchFamily="34" charset="0"/>
              <a:buChar char="•"/>
            </a:pPr>
            <a:r>
              <a:rPr lang="en-US" dirty="0" smtClean="0"/>
              <a:t>Distributed data storage in </a:t>
            </a:r>
            <a:r>
              <a:rPr lang="en-US" smtClean="0"/>
              <a:t>untrusted environments</a:t>
            </a:r>
            <a:endParaRPr lang="en-US" dirty="0" smtClean="0"/>
          </a:p>
        </p:txBody>
      </p:sp>
    </p:spTree>
    <p:extLst>
      <p:ext uri="{BB962C8B-B14F-4D97-AF65-F5344CB8AC3E}">
        <p14:creationId xmlns:p14="http://schemas.microsoft.com/office/powerpoint/2010/main" val="1984866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1358900" y="3429000"/>
            <a:ext cx="6248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algn="r" eaLnBrk="1" hangingPunct="1">
              <a:lnSpc>
                <a:spcPct val="125000"/>
              </a:lnSpc>
            </a:pPr>
            <a:r>
              <a:rPr lang="en-US" sz="11400" dirty="0" smtClean="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rPr>
              <a:t>CHAPTER</a:t>
            </a:r>
            <a:endParaRPr lang="en-US" sz="11400" dirty="0">
              <a:solidFill>
                <a:schemeClr val="tx1"/>
              </a:solidFill>
              <a:latin typeface="CabinSketch Bold" panose="020B0803050202020004" pitchFamily="34" charset="0"/>
              <a:ea typeface="MS PGothic" panose="020B0600070205080204" pitchFamily="34" charset="-128"/>
              <a:sym typeface="CabinSketch Bold" panose="020B0803050202020004" pitchFamily="34" charset="0"/>
            </a:endParaRPr>
          </a:p>
        </p:txBody>
      </p:sp>
      <p:pic>
        <p:nvPicPr>
          <p:cNvPr id="717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863" y="3505200"/>
            <a:ext cx="469900" cy="26543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400" y="3521075"/>
            <a:ext cx="2806700" cy="2667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2"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0500" y="3282950"/>
            <a:ext cx="279400" cy="25908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3"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2700" y="5589588"/>
            <a:ext cx="3149600" cy="4445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174" name="Picture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500" y="3467100"/>
            <a:ext cx="2755900" cy="2489200"/>
          </a:xfrm>
          <a:prstGeom prst="rect">
            <a:avLst/>
          </a:prstGeom>
          <a:noFill/>
          <a:ln>
            <a:noFill/>
          </a:ln>
          <a:effectLst>
            <a:outerShdw blurRad="101600" dist="63500" dir="2700000" algn="ctr" rotWithShape="0">
              <a:schemeClr val="bg2">
                <a:alpha val="9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75" name="Rectangle 7"/>
          <p:cNvSpPr>
            <a:spLocks/>
          </p:cNvSpPr>
          <p:nvPr/>
        </p:nvSpPr>
        <p:spPr bwMode="auto">
          <a:xfrm>
            <a:off x="8178800" y="3708400"/>
            <a:ext cx="2286000" cy="2095500"/>
          </a:xfrm>
          <a:prstGeom prst="rect">
            <a:avLst/>
          </a:prstGeom>
          <a:noFill/>
          <a:ln>
            <a:noFill/>
          </a:ln>
          <a:effectLst>
            <a:outerShdw blurRad="12700" dist="63500" dir="2700000" algn="ctr" rotWithShape="0">
              <a:srgbClr val="FFFFFF">
                <a:alpha val="7499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nSpc>
                <a:spcPct val="125000"/>
              </a:lnSpc>
              <a:defRPr/>
            </a:pPr>
            <a:r>
              <a:rPr lang="en-US" sz="10300" dirty="0" smtClean="0">
                <a:solidFill>
                  <a:srgbClr val="282828"/>
                </a:solidFill>
                <a:latin typeface="Daniel Black" charset="0"/>
                <a:ea typeface="ＭＳ Ｐゴシック" charset="0"/>
                <a:cs typeface="Daniel Black" charset="0"/>
                <a:sym typeface="Daniel Black" charset="0"/>
              </a:rPr>
              <a:t>3</a:t>
            </a:r>
            <a:endParaRPr lang="en-US" sz="10300" dirty="0">
              <a:solidFill>
                <a:srgbClr val="282828"/>
              </a:solidFill>
              <a:latin typeface="Daniel Black" charset="0"/>
              <a:ea typeface="ＭＳ Ｐゴシック" charset="0"/>
              <a:cs typeface="Daniel Black" charset="0"/>
              <a:sym typeface="Daniel Black" charset="0"/>
            </a:endParaRPr>
          </a:p>
        </p:txBody>
      </p:sp>
      <p:sp>
        <p:nvSpPr>
          <p:cNvPr id="9" name="Rectangle 2"/>
          <p:cNvSpPr>
            <a:spLocks/>
          </p:cNvSpPr>
          <p:nvPr/>
        </p:nvSpPr>
        <p:spPr bwMode="auto">
          <a:xfrm>
            <a:off x="2235200" y="5143500"/>
            <a:ext cx="5109368" cy="10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4800" dirty="0">
                <a:solidFill>
                  <a:srgbClr val="F07400"/>
                </a:solidFill>
                <a:latin typeface="Cabin Sketch" panose="020B0503050202020004" pitchFamily="34" charset="0"/>
                <a:ea typeface="MS PGothic" panose="020B0600070205080204" pitchFamily="34" charset="-128"/>
                <a:sym typeface="Daniel" panose="020B0500000000000000" pitchFamily="34" charset="0"/>
              </a:rPr>
              <a:t>How</a:t>
            </a:r>
            <a:r>
              <a:rPr lang="en-US" sz="4800">
                <a:solidFill>
                  <a:srgbClr val="F07400"/>
                </a:solidFill>
                <a:latin typeface="Cabin Sketch" panose="020B0503050202020004" pitchFamily="34" charset="0"/>
                <a:ea typeface="MS PGothic" panose="020B0600070205080204" pitchFamily="34" charset="-128"/>
                <a:sym typeface="Daniel" panose="020B0500000000000000" pitchFamily="34" charset="0"/>
              </a:rPr>
              <a:t> does this affect </a:t>
            </a:r>
            <a:r>
              <a:rPr lang="en-US" sz="4800" smtClean="0">
                <a:solidFill>
                  <a:srgbClr val="F07400"/>
                </a:solidFill>
                <a:latin typeface="Cabin Sketch" panose="020B0503050202020004" pitchFamily="34" charset="0"/>
                <a:ea typeface="MS PGothic" panose="020B0600070205080204" pitchFamily="34" charset="-128"/>
                <a:sym typeface="Daniel" panose="020B0500000000000000" pitchFamily="34" charset="0"/>
              </a:rPr>
              <a:t>me</a:t>
            </a:r>
            <a:endParaRPr lang="en-US" sz="4800" dirty="0">
              <a:solidFill>
                <a:srgbClr val="F07400"/>
              </a:solidFill>
              <a:latin typeface="Cabin Sketch" panose="020B0503050202020004" pitchFamily="34" charset="0"/>
              <a:ea typeface="MS PGothic" panose="020B0600070205080204" pitchFamily="34" charset="-128"/>
              <a:sym typeface="Daniel" panose="020B0500000000000000" pitchFamily="34" charset="0"/>
            </a:endParaRPr>
          </a:p>
        </p:txBody>
      </p:sp>
      <p:sp>
        <p:nvSpPr>
          <p:cNvPr id="2" name="TextBox 1"/>
          <p:cNvSpPr txBox="1"/>
          <p:nvPr/>
        </p:nvSpPr>
        <p:spPr>
          <a:xfrm rot="21344182">
            <a:off x="4209916" y="6488668"/>
            <a:ext cx="3111500" cy="738664"/>
          </a:xfrm>
          <a:prstGeom prst="rect">
            <a:avLst/>
          </a:prstGeom>
          <a:noFill/>
        </p:spPr>
        <p:txBody>
          <a:bodyPr wrap="square" rtlCol="0">
            <a:spAutoFit/>
          </a:bodyPr>
          <a:lstStyle/>
          <a:p>
            <a:r>
              <a:rPr lang="en-US" dirty="0" smtClean="0">
                <a:solidFill>
                  <a:srgbClr val="F07400"/>
                </a:solidFill>
                <a:latin typeface="Daniel" panose="020B0500000000000000" pitchFamily="34" charset="0"/>
              </a:rPr>
              <a:t>_</a:t>
            </a:r>
            <a:endParaRPr lang="en-US" dirty="0">
              <a:solidFill>
                <a:srgbClr val="F07400"/>
              </a:solidFill>
              <a:latin typeface="Daniel" panose="020B0500000000000000" pitchFamily="34" charset="0"/>
            </a:endParaRPr>
          </a:p>
        </p:txBody>
      </p:sp>
    </p:spTree>
    <p:extLst>
      <p:ext uri="{BB962C8B-B14F-4D97-AF65-F5344CB8AC3E}">
        <p14:creationId xmlns:p14="http://schemas.microsoft.com/office/powerpoint/2010/main" val="4189978128"/>
      </p:ext>
    </p:extLst>
  </p:cSld>
  <p:clrMapOvr>
    <a:masterClrMapping/>
  </p:clrMapOvr>
  <p:transition spd="med" advClick="0">
    <p:circl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0875" y="3657600"/>
            <a:ext cx="11703050" cy="1914525"/>
          </a:xfrm>
        </p:spPr>
        <p:txBody>
          <a:bodyPr/>
          <a:lstStyle/>
          <a:p>
            <a:pPr algn="ctr"/>
            <a:r>
              <a:rPr lang="en-US" sz="4800" dirty="0" smtClean="0"/>
              <a:t>Even our most “legacy” clients are already starting to care about internet scale:</a:t>
            </a:r>
            <a:endParaRPr lang="en-US" sz="4800" dirty="0"/>
          </a:p>
        </p:txBody>
      </p:sp>
      <p:sp>
        <p:nvSpPr>
          <p:cNvPr id="5" name="TextBox 4"/>
          <p:cNvSpPr txBox="1"/>
          <p:nvPr/>
        </p:nvSpPr>
        <p:spPr>
          <a:xfrm>
            <a:off x="5328083" y="4419600"/>
            <a:ext cx="2348634" cy="1569660"/>
          </a:xfrm>
          <a:prstGeom prst="rect">
            <a:avLst/>
          </a:prstGeom>
          <a:noFill/>
        </p:spPr>
        <p:txBody>
          <a:bodyPr wrap="square" rtlCol="0">
            <a:spAutoFit/>
          </a:bodyPr>
          <a:lstStyle/>
          <a:p>
            <a:r>
              <a:rPr lang="en-US" sz="9600" dirty="0" smtClean="0">
                <a:solidFill>
                  <a:srgbClr val="F07400"/>
                </a:solidFill>
                <a:latin typeface="Daniel" panose="020B0500000000000000" pitchFamily="34" charset="0"/>
              </a:rPr>
              <a:t>_</a:t>
            </a:r>
            <a:endParaRPr lang="en-US" sz="9600" dirty="0">
              <a:solidFill>
                <a:srgbClr val="F07400"/>
              </a:solidFill>
              <a:latin typeface="Daniel" panose="020B0500000000000000" pitchFamily="34" charset="0"/>
            </a:endParaRPr>
          </a:p>
        </p:txBody>
      </p:sp>
    </p:spTree>
    <p:extLst>
      <p:ext uri="{BB962C8B-B14F-4D97-AF65-F5344CB8AC3E}">
        <p14:creationId xmlns:p14="http://schemas.microsoft.com/office/powerpoint/2010/main" val="3895973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philmckinney.com/wp/wp-content/uploads/2013/12/childhood-imagin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600" y="838200"/>
            <a:ext cx="7703147" cy="769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290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sp>
        <p:nvSpPr>
          <p:cNvPr id="3" name="TextBox 2"/>
          <p:cNvSpPr txBox="1"/>
          <p:nvPr/>
        </p:nvSpPr>
        <p:spPr>
          <a:xfrm>
            <a:off x="330200" y="2057400"/>
            <a:ext cx="12115800" cy="5816977"/>
          </a:xfrm>
          <a:prstGeom prst="rect">
            <a:avLst/>
          </a:prstGeom>
          <a:noFill/>
        </p:spPr>
        <p:txBody>
          <a:bodyPr wrap="square" rtlCol="0">
            <a:spAutoFit/>
          </a:bodyPr>
          <a:lstStyle/>
          <a:p>
            <a:pPr marL="342900" indent="-342900" algn="l">
              <a:spcAft>
                <a:spcPts val="2400"/>
              </a:spcAft>
              <a:buFont typeface="Wingdings" panose="05000000000000000000" pitchFamily="2" charset="2"/>
              <a:buChar char="Ø"/>
            </a:pPr>
            <a:r>
              <a:rPr lang="en-US" sz="3600" dirty="0" smtClean="0">
                <a:latin typeface="Cabin Sketch" panose="020B0503050202020004" pitchFamily="34" charset="0"/>
              </a:rPr>
              <a:t> Client = Energy Retailer (Independent Sales Force)</a:t>
            </a:r>
          </a:p>
          <a:p>
            <a:pPr marL="342900" indent="-342900" algn="l">
              <a:spcAft>
                <a:spcPts val="2400"/>
              </a:spcAft>
              <a:buFont typeface="Wingdings" panose="05000000000000000000" pitchFamily="2" charset="2"/>
              <a:buChar char="Ø"/>
            </a:pPr>
            <a:r>
              <a:rPr lang="en-US" sz="3600" dirty="0" smtClean="0">
                <a:latin typeface="Cabin Sketch" panose="020B0503050202020004" pitchFamily="34" charset="0"/>
              </a:rPr>
              <a:t> Sales Agent captures info about potential customer</a:t>
            </a:r>
          </a:p>
          <a:p>
            <a:pPr marL="342900" indent="-342900" algn="l">
              <a:spcAft>
                <a:spcPts val="2400"/>
              </a:spcAft>
              <a:buFont typeface="Wingdings" panose="05000000000000000000" pitchFamily="2" charset="2"/>
              <a:buChar char="Ø"/>
            </a:pPr>
            <a:r>
              <a:rPr lang="en-US" sz="3600" dirty="0" smtClean="0">
                <a:latin typeface="Cabin Sketch" panose="020B0503050202020004" pitchFamily="34" charset="0"/>
              </a:rPr>
              <a:t> Price generated on-demand based on daily rate curve</a:t>
            </a:r>
          </a:p>
          <a:p>
            <a:pPr marL="342900" indent="-342900" algn="l">
              <a:spcAft>
                <a:spcPts val="2400"/>
              </a:spcAft>
              <a:buFont typeface="Wingdings" panose="05000000000000000000" pitchFamily="2" charset="2"/>
              <a:buChar char="Ø"/>
            </a:pPr>
            <a:r>
              <a:rPr lang="en-US" sz="3600" dirty="0">
                <a:latin typeface="Cabin Sketch" panose="020B0503050202020004" pitchFamily="34" charset="0"/>
              </a:rPr>
              <a:t> </a:t>
            </a:r>
            <a:r>
              <a:rPr lang="en-US" sz="3600" dirty="0" smtClean="0">
                <a:latin typeface="Cabin Sketch" panose="020B0503050202020004" pitchFamily="34" charset="0"/>
              </a:rPr>
              <a:t>Quote no longer valid at midnight</a:t>
            </a:r>
          </a:p>
          <a:p>
            <a:pPr marL="342900" indent="-342900" algn="l">
              <a:spcAft>
                <a:spcPts val="2400"/>
              </a:spcAft>
              <a:buFont typeface="Wingdings" panose="05000000000000000000" pitchFamily="2" charset="2"/>
              <a:buChar char="Ø"/>
            </a:pPr>
            <a:r>
              <a:rPr lang="en-US" sz="3600" dirty="0">
                <a:latin typeface="Cabin Sketch" panose="020B0503050202020004" pitchFamily="34" charset="0"/>
              </a:rPr>
              <a:t> </a:t>
            </a:r>
            <a:r>
              <a:rPr lang="en-US" sz="3600" dirty="0" smtClean="0">
                <a:latin typeface="Cabin Sketch" panose="020B0503050202020004" pitchFamily="34" charset="0"/>
              </a:rPr>
              <a:t>Each night, rates are updated based on new rate-curve</a:t>
            </a:r>
          </a:p>
          <a:p>
            <a:pPr marL="342900" indent="-342900" algn="l">
              <a:spcAft>
                <a:spcPts val="2400"/>
              </a:spcAft>
              <a:buFont typeface="Wingdings" panose="05000000000000000000" pitchFamily="2" charset="2"/>
              <a:buChar char="Ø"/>
            </a:pPr>
            <a:r>
              <a:rPr lang="en-US" sz="3600" dirty="0">
                <a:latin typeface="Cabin Sketch" panose="020B0503050202020004" pitchFamily="34" charset="0"/>
              </a:rPr>
              <a:t> </a:t>
            </a:r>
            <a:r>
              <a:rPr lang="en-US" sz="3600" dirty="0" smtClean="0">
                <a:latin typeface="Cabin Sketch" panose="020B0503050202020004" pitchFamily="34" charset="0"/>
              </a:rPr>
              <a:t>Used to take </a:t>
            </a:r>
            <a:r>
              <a:rPr lang="en-US" sz="3600" dirty="0" smtClean="0">
                <a:solidFill>
                  <a:srgbClr val="F07400"/>
                </a:solidFill>
                <a:latin typeface="Cabin Sketch" panose="020B0503050202020004" pitchFamily="34" charset="0"/>
              </a:rPr>
              <a:t>4</a:t>
            </a:r>
            <a:r>
              <a:rPr lang="en-US" sz="3600" dirty="0" smtClean="0">
                <a:latin typeface="Cabin Sketch" panose="020B0503050202020004" pitchFamily="34" charset="0"/>
              </a:rPr>
              <a:t> hours</a:t>
            </a:r>
          </a:p>
          <a:p>
            <a:pPr marL="342900" indent="-342900" algn="l">
              <a:spcAft>
                <a:spcPts val="2400"/>
              </a:spcAft>
              <a:buFont typeface="Wingdings" panose="05000000000000000000" pitchFamily="2" charset="2"/>
              <a:buChar char="Ø"/>
            </a:pPr>
            <a:r>
              <a:rPr lang="en-US" sz="3600" dirty="0" smtClean="0">
                <a:latin typeface="Cabin Sketch" panose="020B0503050202020004" pitchFamily="34" charset="0"/>
              </a:rPr>
              <a:t> Now takes &gt; </a:t>
            </a:r>
            <a:r>
              <a:rPr lang="en-US" sz="3600" dirty="0" smtClean="0">
                <a:solidFill>
                  <a:srgbClr val="5294CF"/>
                </a:solidFill>
                <a:latin typeface="Cabin Sketch" panose="020B0503050202020004" pitchFamily="34" charset="0"/>
              </a:rPr>
              <a:t>24</a:t>
            </a:r>
            <a:r>
              <a:rPr lang="en-US" sz="3600" dirty="0" smtClean="0">
                <a:latin typeface="Cabin Sketch" panose="020B0503050202020004" pitchFamily="34" charset="0"/>
              </a:rPr>
              <a:t> hours (Due to increased demand)</a:t>
            </a:r>
          </a:p>
        </p:txBody>
      </p:sp>
    </p:spTree>
    <p:extLst>
      <p:ext uri="{BB962C8B-B14F-4D97-AF65-F5344CB8AC3E}">
        <p14:creationId xmlns:p14="http://schemas.microsoft.com/office/powerpoint/2010/main" val="1473725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Current </a:t>
            </a:r>
            <a:r>
              <a:rPr lang="en-US" smtClean="0"/>
              <a:t>State</a:t>
            </a:r>
            <a:endParaRPr lang="en-US" dirty="0"/>
          </a:p>
        </p:txBody>
      </p:sp>
      <p:pic>
        <p:nvPicPr>
          <p:cNvPr id="4" name="Picture 5"/>
          <p:cNvPicPr>
            <a:picLocks noChangeAspect="1"/>
          </p:cNvPicPr>
          <p:nvPr/>
        </p:nvPicPr>
        <p:blipFill>
          <a:blip r:embed="rId3"/>
          <a:stretch>
            <a:fillRect/>
          </a:stretch>
        </p:blipFill>
        <p:spPr>
          <a:xfrm>
            <a:off x="2688717" y="2105399"/>
            <a:ext cx="7005807" cy="6276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 name="Group 1"/>
          <p:cNvGrpSpPr/>
          <p:nvPr/>
        </p:nvGrpSpPr>
        <p:grpSpPr>
          <a:xfrm>
            <a:off x="5812917" y="6674860"/>
            <a:ext cx="7014083" cy="2165745"/>
            <a:chOff x="3149600" y="6674860"/>
            <a:chExt cx="7014083" cy="2165745"/>
          </a:xfrm>
        </p:grpSpPr>
        <p:sp>
          <p:nvSpPr>
            <p:cNvPr id="7" name="Oval 8"/>
            <p:cNvSpPr/>
            <p:nvPr/>
          </p:nvSpPr>
          <p:spPr bwMode="auto">
            <a:xfrm>
              <a:off x="3149600" y="6674860"/>
              <a:ext cx="4495799" cy="2047752"/>
            </a:xfrm>
            <a:prstGeom prst="ellipse">
              <a:avLst/>
            </a:prstGeom>
            <a:noFill/>
            <a:ln w="66675">
              <a:solidFill>
                <a:srgbClr val="F07400"/>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07400"/>
                </a:solidFill>
                <a:effectLst/>
                <a:latin typeface="Gill Sans" charset="0"/>
                <a:ea typeface="ヒラギノ角ゴ ProN W3" charset="0"/>
                <a:cs typeface="ヒラギノ角ゴ ProN W3" charset="0"/>
                <a:sym typeface="Gill Sans" charset="0"/>
              </a:endParaRPr>
            </a:p>
          </p:txBody>
        </p:sp>
        <p:sp>
          <p:nvSpPr>
            <p:cNvPr id="8" name="TextBox 11"/>
            <p:cNvSpPr txBox="1"/>
            <p:nvPr/>
          </p:nvSpPr>
          <p:spPr>
            <a:xfrm rot="19668840">
              <a:off x="5667883" y="8101941"/>
              <a:ext cx="4495800" cy="738664"/>
            </a:xfrm>
            <a:prstGeom prst="rect">
              <a:avLst/>
            </a:prstGeom>
            <a:noFill/>
          </p:spPr>
          <p:txBody>
            <a:bodyPr wrap="square" rtlCol="0">
              <a:spAutoFit/>
            </a:bodyPr>
            <a:lstStyle/>
            <a:p>
              <a:r>
                <a:rPr lang="en-US" dirty="0">
                  <a:solidFill>
                    <a:srgbClr val="F07400"/>
                  </a:solidFill>
                  <a:latin typeface="Daniel" panose="020B0500000000000000" pitchFamily="34" charset="0"/>
                </a:rPr>
                <a:t>Bottleneck!</a:t>
              </a:r>
            </a:p>
          </p:txBody>
        </p:sp>
      </p:grpSp>
    </p:spTree>
    <p:extLst>
      <p:ext uri="{BB962C8B-B14F-4D97-AF65-F5344CB8AC3E}">
        <p14:creationId xmlns:p14="http://schemas.microsoft.com/office/powerpoint/2010/main" val="96736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Strategy</a:t>
            </a:r>
            <a:endParaRPr lang="en-US" dirty="0"/>
          </a:p>
        </p:txBody>
      </p:sp>
      <p:graphicFrame>
        <p:nvGraphicFramePr>
          <p:cNvPr id="4" name="Diagram 7"/>
          <p:cNvGraphicFramePr/>
          <p:nvPr>
            <p:extLst>
              <p:ext uri="{D42A27DB-BD31-4B8C-83A1-F6EECF244321}">
                <p14:modId xmlns:p14="http://schemas.microsoft.com/office/powerpoint/2010/main" val="1972872914"/>
              </p:ext>
            </p:extLst>
          </p:nvPr>
        </p:nvGraphicFramePr>
        <p:xfrm>
          <a:off x="939799" y="1680809"/>
          <a:ext cx="11414125" cy="7457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413793">
            <a:off x="10369739" y="4111295"/>
            <a:ext cx="2027699" cy="1408598"/>
          </a:xfrm>
          <a:prstGeom prst="rect">
            <a:avLst/>
          </a:prstGeom>
          <a:noFill/>
        </p:spPr>
      </p:pic>
    </p:spTree>
    <p:extLst>
      <p:ext uri="{BB962C8B-B14F-4D97-AF65-F5344CB8AC3E}">
        <p14:creationId xmlns:p14="http://schemas.microsoft.com/office/powerpoint/2010/main" val="16096265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a:lstStyle/>
          <a:p>
            <a:r>
              <a:rPr lang="en-US" dirty="0" smtClean="0"/>
              <a:t>A Common Scenario</a:t>
            </a:r>
            <a:endParaRPr lang="en-US" sz="5600" dirty="0">
              <a:latin typeface="CabinSketch Bold" panose="020B0803050202020004" pitchFamily="34" charset="0"/>
            </a:endParaRPr>
          </a:p>
        </p:txBody>
      </p:sp>
      <p:pic>
        <p:nvPicPr>
          <p:cNvPr id="15" name="Picture 14"/>
          <p:cNvPicPr>
            <a:picLocks noChangeAspect="1"/>
          </p:cNvPicPr>
          <p:nvPr/>
        </p:nvPicPr>
        <p:blipFill>
          <a:blip r:embed="rId3"/>
          <a:stretch>
            <a:fillRect/>
          </a:stretch>
        </p:blipFill>
        <p:spPr>
          <a:xfrm>
            <a:off x="6163896" y="3368411"/>
            <a:ext cx="1548638" cy="3327400"/>
          </a:xfrm>
          <a:prstGeom prst="rect">
            <a:avLst/>
          </a:prstGeom>
        </p:spPr>
      </p:pic>
      <p:pic>
        <p:nvPicPr>
          <p:cNvPr id="4100" name="Picture 4" descr="http://s1.cdn.autoevolution.com/images/news/most-common-motorcycle-myths-debunked-part-5-48029_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21" y="3576032"/>
            <a:ext cx="3882879" cy="2912159"/>
          </a:xfrm>
          <a:prstGeom prst="snip2DiagRect">
            <a:avLst>
              <a:gd name="adj1" fmla="val 0"/>
              <a:gd name="adj2" fmla="val 0"/>
            </a:avLst>
          </a:prstGeom>
          <a:solidFill>
            <a:srgbClr val="FFFFFF">
              <a:shade val="85000"/>
            </a:srgbClr>
          </a:solidFill>
          <a:ln w="88900" cap="sq">
            <a:solidFill>
              <a:srgbClr val="FFFFFF"/>
            </a:solidFill>
            <a:rou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4998743" y="4247281"/>
            <a:ext cx="764953" cy="1569660"/>
          </a:xfrm>
          <a:prstGeom prst="rect">
            <a:avLst/>
          </a:prstGeom>
          <a:noFill/>
        </p:spPr>
        <p:txBody>
          <a:bodyPr wrap="none" rtlCol="0">
            <a:spAutoFit/>
          </a:bodyPr>
          <a:lstStyle/>
          <a:p>
            <a:r>
              <a:rPr lang="en-US" sz="9600" dirty="0" smtClean="0">
                <a:latin typeface="CabinSketch" panose="020B0803050202020004" pitchFamily="34" charset="0"/>
              </a:rPr>
              <a:t>+</a:t>
            </a:r>
            <a:endParaRPr lang="en-US" sz="9600" dirty="0">
              <a:latin typeface="CabinSketch" panose="020B0803050202020004" pitchFamily="34" charset="0"/>
            </a:endParaRPr>
          </a:p>
        </p:txBody>
      </p:sp>
      <p:sp>
        <p:nvSpPr>
          <p:cNvPr id="12" name="TextBox 11"/>
          <p:cNvSpPr txBox="1"/>
          <p:nvPr/>
        </p:nvSpPr>
        <p:spPr>
          <a:xfrm>
            <a:off x="8024826" y="4232767"/>
            <a:ext cx="832280" cy="1569660"/>
          </a:xfrm>
          <a:prstGeom prst="rect">
            <a:avLst/>
          </a:prstGeom>
          <a:noFill/>
        </p:spPr>
        <p:txBody>
          <a:bodyPr wrap="none" rtlCol="0">
            <a:spAutoFit/>
          </a:bodyPr>
          <a:lstStyle/>
          <a:p>
            <a:r>
              <a:rPr lang="en-US" sz="9600" dirty="0">
                <a:latin typeface="CabinSketch" panose="020B0803050202020004" pitchFamily="34" charset="0"/>
              </a:rPr>
              <a:t>=</a:t>
            </a:r>
          </a:p>
        </p:txBody>
      </p:sp>
      <p:pic>
        <p:nvPicPr>
          <p:cNvPr id="1028" name="Picture 4" descr="http://blogs.microsoft.co.il/blogs/ambiousonline/computer-frustration_2235BCA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7700" y="3733801"/>
            <a:ext cx="3886199"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984129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66430453"/>
              </p:ext>
            </p:extLst>
          </p:nvPr>
        </p:nvGraphicFramePr>
        <p:xfrm>
          <a:off x="1244600" y="1176268"/>
          <a:ext cx="10694299" cy="7129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3097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Optimize Code</a:t>
            </a:r>
            <a:br>
              <a:rPr lang="en-US" sz="5400" b="1" dirty="0"/>
            </a:br>
            <a:r>
              <a:rPr lang="en-US" sz="3200" b="1" dirty="0">
                <a:solidFill>
                  <a:schemeClr val="accent5">
                    <a:lumMod val="90000"/>
                  </a:schemeClr>
                </a:solidFill>
              </a:rPr>
              <a:t>Level 1</a:t>
            </a:r>
            <a:endParaRPr lang="en-US" dirty="0"/>
          </a:p>
        </p:txBody>
      </p:sp>
      <p:sp>
        <p:nvSpPr>
          <p:cNvPr id="3" name="Content Placeholder 2"/>
          <p:cNvSpPr>
            <a:spLocks noGrp="1"/>
          </p:cNvSpPr>
          <p:nvPr>
            <p:ph idx="1"/>
          </p:nvPr>
        </p:nvSpPr>
        <p:spPr/>
        <p:txBody>
          <a:bodyPr/>
          <a:lstStyle/>
          <a:p>
            <a:pPr marL="571500" indent="-571500">
              <a:spcAft>
                <a:spcPts val="1800"/>
              </a:spcAft>
              <a:buFont typeface="Wingdings" panose="05000000000000000000" pitchFamily="2" charset="2"/>
              <a:buChar char="Ø"/>
            </a:pPr>
            <a:r>
              <a:rPr lang="en-US" dirty="0" smtClean="0"/>
              <a:t>Least organizational impact</a:t>
            </a:r>
          </a:p>
          <a:p>
            <a:pPr marL="571500" indent="-571500">
              <a:spcAft>
                <a:spcPts val="1800"/>
              </a:spcAft>
              <a:buFont typeface="Wingdings" panose="05000000000000000000" pitchFamily="2" charset="2"/>
              <a:buChar char="Ø"/>
            </a:pPr>
            <a:r>
              <a:rPr lang="en-US" dirty="0" smtClean="0"/>
              <a:t>No architecture changes required</a:t>
            </a:r>
          </a:p>
          <a:p>
            <a:pPr marL="571500" indent="-571500">
              <a:spcAft>
                <a:spcPts val="1800"/>
              </a:spcAft>
              <a:buFont typeface="Wingdings" panose="05000000000000000000" pitchFamily="2" charset="2"/>
              <a:buChar char="Ø"/>
            </a:pPr>
            <a:r>
              <a:rPr lang="en-US" dirty="0" smtClean="0"/>
              <a:t>Use existing development processes</a:t>
            </a:r>
          </a:p>
          <a:p>
            <a:pPr marL="0" indent="0">
              <a:spcAft>
                <a:spcPts val="1800"/>
              </a:spcAft>
            </a:pPr>
            <a:endParaRPr lang="en-US" dirty="0" smtClean="0"/>
          </a:p>
          <a:p>
            <a:pPr marL="571500" indent="-571500">
              <a:spcAft>
                <a:spcPts val="1800"/>
              </a:spcAft>
              <a:buFont typeface="Wingdings" panose="05000000000000000000" pitchFamily="2" charset="2"/>
              <a:buChar char="Ø"/>
            </a:pPr>
            <a:r>
              <a:rPr lang="en-US" dirty="0" smtClean="0"/>
              <a:t>Risky – Code may be fine</a:t>
            </a:r>
          </a:p>
          <a:p>
            <a:pPr marL="571500" indent="-571500">
              <a:spcAft>
                <a:spcPts val="1800"/>
              </a:spcAft>
              <a:buFont typeface="Wingdings" panose="05000000000000000000" pitchFamily="2" charset="2"/>
              <a:buChar char="Ø"/>
            </a:pPr>
            <a:r>
              <a:rPr lang="en-US" dirty="0" smtClean="0"/>
              <a:t>Expensive – Dev Resources</a:t>
            </a:r>
          </a:p>
          <a:p>
            <a:pPr marL="571500" indent="-571500">
              <a:spcAft>
                <a:spcPts val="1800"/>
              </a:spcAft>
              <a:buFont typeface="Wingdings" panose="05000000000000000000" pitchFamily="2" charset="2"/>
              <a:buChar char="Ø"/>
            </a:pPr>
            <a:r>
              <a:rPr lang="en-US" dirty="0" smtClean="0"/>
              <a:t>Time Consuming – Dev + Deploy</a:t>
            </a:r>
            <a:endParaRPr lang="en-US" dirty="0"/>
          </a:p>
        </p:txBody>
      </p:sp>
    </p:spTree>
    <p:extLst>
      <p:ext uri="{BB962C8B-B14F-4D97-AF65-F5344CB8AC3E}">
        <p14:creationId xmlns:p14="http://schemas.microsoft.com/office/powerpoint/2010/main" val="1366009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Up</a:t>
            </a:r>
            <a:br>
              <a:rPr lang="en-US" dirty="0" smtClean="0"/>
            </a:br>
            <a:r>
              <a:rPr lang="en-US" sz="3600" dirty="0" smtClean="0">
                <a:solidFill>
                  <a:schemeClr val="accent5">
                    <a:lumMod val="90000"/>
                  </a:schemeClr>
                </a:solidFill>
              </a:rPr>
              <a:t>Level 2</a:t>
            </a:r>
            <a:endParaRPr lang="en-US" sz="3600" dirty="0">
              <a:solidFill>
                <a:schemeClr val="accent5">
                  <a:lumMod val="90000"/>
                </a:schemeClr>
              </a:solidFill>
            </a:endParaRPr>
          </a:p>
        </p:txBody>
      </p:sp>
      <p:sp>
        <p:nvSpPr>
          <p:cNvPr id="3" name="Content Placeholder 2"/>
          <p:cNvSpPr>
            <a:spLocks noGrp="1"/>
          </p:cNvSpPr>
          <p:nvPr>
            <p:ph idx="1"/>
          </p:nvPr>
        </p:nvSpPr>
        <p:spPr/>
        <p:txBody>
          <a:bodyPr/>
          <a:lstStyle/>
          <a:p>
            <a:pPr marL="571500" indent="-571500">
              <a:spcAft>
                <a:spcPts val="1800"/>
              </a:spcAft>
              <a:buFont typeface="Wingdings" panose="05000000000000000000" pitchFamily="2" charset="2"/>
              <a:buChar char="Ø"/>
            </a:pPr>
            <a:r>
              <a:rPr lang="en-US" dirty="0" smtClean="0"/>
              <a:t>Easiest solution</a:t>
            </a:r>
          </a:p>
          <a:p>
            <a:pPr marL="571500" indent="-571500">
              <a:spcAft>
                <a:spcPts val="1800"/>
              </a:spcAft>
              <a:buFont typeface="Wingdings" panose="05000000000000000000" pitchFamily="2" charset="2"/>
              <a:buChar char="Ø"/>
            </a:pPr>
            <a:r>
              <a:rPr lang="en-US" dirty="0" smtClean="0"/>
              <a:t>Utilize existing infrastructure</a:t>
            </a:r>
          </a:p>
          <a:p>
            <a:pPr marL="571500" indent="-571500">
              <a:spcAft>
                <a:spcPts val="1800"/>
              </a:spcAft>
              <a:buFont typeface="Wingdings" panose="05000000000000000000" pitchFamily="2" charset="2"/>
              <a:buChar char="Ø"/>
            </a:pPr>
            <a:r>
              <a:rPr lang="en-US" dirty="0" smtClean="0"/>
              <a:t>Little/no architecture changes</a:t>
            </a:r>
          </a:p>
          <a:p>
            <a:pPr marL="571500" indent="-571500">
              <a:spcAft>
                <a:spcPts val="1800"/>
              </a:spcAft>
              <a:buFont typeface="Wingdings" panose="05000000000000000000" pitchFamily="2" charset="2"/>
              <a:buChar char="Ø"/>
            </a:pPr>
            <a:r>
              <a:rPr lang="en-US" dirty="0" smtClean="0"/>
              <a:t>Low probability of network partitions</a:t>
            </a:r>
            <a:endParaRPr lang="en-US" dirty="0"/>
          </a:p>
          <a:p>
            <a:pPr marL="0" indent="0">
              <a:spcAft>
                <a:spcPts val="1800"/>
              </a:spcAft>
            </a:pPr>
            <a:endParaRPr lang="en-US" dirty="0"/>
          </a:p>
          <a:p>
            <a:pPr marL="571500" indent="-571500">
              <a:spcAft>
                <a:spcPts val="1800"/>
              </a:spcAft>
              <a:buFont typeface="Wingdings" panose="05000000000000000000" pitchFamily="2" charset="2"/>
              <a:buChar char="Ø"/>
            </a:pPr>
            <a:r>
              <a:rPr lang="en-US" dirty="0" smtClean="0"/>
              <a:t>May not solve the problem long-term</a:t>
            </a:r>
          </a:p>
          <a:p>
            <a:pPr marL="571500" indent="-571500">
              <a:spcAft>
                <a:spcPts val="1800"/>
              </a:spcAft>
              <a:buFont typeface="Wingdings" panose="05000000000000000000" pitchFamily="2" charset="2"/>
              <a:buChar char="Ø"/>
            </a:pPr>
            <a:r>
              <a:rPr lang="en-US" dirty="0" smtClean="0"/>
              <a:t>Hardware limitations</a:t>
            </a:r>
          </a:p>
          <a:p>
            <a:pPr marL="571500" indent="-571500">
              <a:spcAft>
                <a:spcPts val="1800"/>
              </a:spcAft>
              <a:buFont typeface="Wingdings" panose="05000000000000000000" pitchFamily="2" charset="2"/>
              <a:buChar char="Ø"/>
            </a:pPr>
            <a:r>
              <a:rPr lang="en-US" dirty="0" smtClean="0"/>
              <a:t>Non-linear improvement (2x RAM != 2x Performance)</a:t>
            </a:r>
          </a:p>
          <a:p>
            <a:pPr marL="571500" indent="-571500">
              <a:spcAft>
                <a:spcPts val="1800"/>
              </a:spcAft>
              <a:buFont typeface="Wingdings" panose="05000000000000000000" pitchFamily="2" charset="2"/>
              <a:buChar char="Ø"/>
            </a:pPr>
            <a:endParaRPr lang="en-US" dirty="0"/>
          </a:p>
          <a:p>
            <a:pPr>
              <a:spcAft>
                <a:spcPts val="1800"/>
              </a:spcAft>
            </a:pPr>
            <a:endParaRPr lang="en-US" dirty="0"/>
          </a:p>
        </p:txBody>
      </p:sp>
      <p:sp>
        <p:nvSpPr>
          <p:cNvPr id="4" name="TextBox 3"/>
          <p:cNvSpPr txBox="1"/>
          <p:nvPr/>
        </p:nvSpPr>
        <p:spPr>
          <a:xfrm>
            <a:off x="10903564" y="685800"/>
            <a:ext cx="1439818" cy="738664"/>
          </a:xfrm>
          <a:prstGeom prst="rect">
            <a:avLst/>
          </a:prstGeom>
          <a:noFill/>
        </p:spPr>
        <p:txBody>
          <a:bodyPr wrap="none" rtlCol="0">
            <a:spAutoFit/>
          </a:bodyPr>
          <a:lstStyle/>
          <a:p>
            <a:r>
              <a:rPr lang="en-US" dirty="0" smtClean="0">
                <a:latin typeface="Daniel" panose="020B0500000000000000" pitchFamily="34" charset="0"/>
              </a:rPr>
              <a:t>C/A</a:t>
            </a:r>
            <a:endParaRPr lang="en-US" dirty="0">
              <a:latin typeface="Daniel" panose="020B0500000000000000" pitchFamily="34" charset="0"/>
            </a:endParaRPr>
          </a:p>
        </p:txBody>
      </p:sp>
    </p:spTree>
    <p:extLst>
      <p:ext uri="{BB962C8B-B14F-4D97-AF65-F5344CB8AC3E}">
        <p14:creationId xmlns:p14="http://schemas.microsoft.com/office/powerpoint/2010/main" val="347715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Scale Out</a:t>
            </a:r>
            <a:br>
              <a:rPr lang="en-US" dirty="0" smtClean="0"/>
            </a:br>
            <a:r>
              <a:rPr lang="en-US" sz="3600" dirty="0" smtClean="0">
                <a:solidFill>
                  <a:schemeClr val="accent5">
                    <a:lumMod val="90000"/>
                  </a:schemeClr>
                </a:solidFill>
              </a:rPr>
              <a:t>Level 3</a:t>
            </a:r>
            <a:endParaRPr lang="en-US" sz="3600" dirty="0">
              <a:solidFill>
                <a:schemeClr val="accent5">
                  <a:lumMod val="90000"/>
                </a:schemeClr>
              </a:solidFill>
            </a:endParaRPr>
          </a:p>
        </p:txBody>
      </p:sp>
      <p:sp>
        <p:nvSpPr>
          <p:cNvPr id="3" name="Content Placeholder 2"/>
          <p:cNvSpPr>
            <a:spLocks noGrp="1"/>
          </p:cNvSpPr>
          <p:nvPr>
            <p:ph idx="1"/>
          </p:nvPr>
        </p:nvSpPr>
        <p:spPr/>
        <p:txBody>
          <a:bodyPr/>
          <a:lstStyle/>
          <a:p>
            <a:pPr marL="571500" indent="-571500">
              <a:spcAft>
                <a:spcPts val="1800"/>
              </a:spcAft>
              <a:buFont typeface="Wingdings" panose="05000000000000000000" pitchFamily="2" charset="2"/>
              <a:buChar char="Ø"/>
            </a:pPr>
            <a:r>
              <a:rPr lang="en-US" dirty="0" smtClean="0"/>
              <a:t>Highest throughput</a:t>
            </a:r>
          </a:p>
          <a:p>
            <a:pPr marL="571500" indent="-571500">
              <a:spcAft>
                <a:spcPts val="1800"/>
              </a:spcAft>
              <a:buFont typeface="Wingdings" panose="05000000000000000000" pitchFamily="2" charset="2"/>
              <a:buChar char="Ø"/>
            </a:pPr>
            <a:r>
              <a:rPr lang="en-US" dirty="0" smtClean="0"/>
              <a:t>Improved system up-time</a:t>
            </a:r>
          </a:p>
          <a:p>
            <a:pPr marL="571500" indent="-571500">
              <a:spcAft>
                <a:spcPts val="1800"/>
              </a:spcAft>
              <a:buFont typeface="Wingdings" panose="05000000000000000000" pitchFamily="2" charset="2"/>
              <a:buChar char="Ø"/>
            </a:pPr>
            <a:r>
              <a:rPr lang="en-US" dirty="0" smtClean="0"/>
              <a:t>No single point of failure</a:t>
            </a:r>
          </a:p>
          <a:p>
            <a:pPr marL="571500" indent="-571500">
              <a:spcAft>
                <a:spcPts val="1800"/>
              </a:spcAft>
              <a:buFont typeface="Wingdings" panose="05000000000000000000" pitchFamily="2" charset="2"/>
              <a:buChar char="Ø"/>
            </a:pPr>
            <a:r>
              <a:rPr lang="en-US" dirty="0" smtClean="0"/>
              <a:t>Linear performance increases</a:t>
            </a:r>
          </a:p>
          <a:p>
            <a:pPr marL="571500" indent="-571500">
              <a:spcAft>
                <a:spcPts val="1800"/>
              </a:spcAft>
              <a:buFont typeface="Wingdings" panose="05000000000000000000" pitchFamily="2" charset="2"/>
              <a:buChar char="Ø"/>
            </a:pPr>
            <a:r>
              <a:rPr lang="en-US" dirty="0" smtClean="0"/>
              <a:t>Use commodity hardware – </a:t>
            </a:r>
            <a:r>
              <a:rPr lang="en-US" dirty="0" smtClean="0">
                <a:solidFill>
                  <a:srgbClr val="5294CF"/>
                </a:solidFill>
              </a:rPr>
              <a:t>Hard to scale-up CPU</a:t>
            </a:r>
            <a:endParaRPr lang="en-US" dirty="0">
              <a:solidFill>
                <a:srgbClr val="5294CF"/>
              </a:solidFill>
            </a:endParaRPr>
          </a:p>
          <a:p>
            <a:pPr marL="0" indent="0">
              <a:spcAft>
                <a:spcPts val="1800"/>
              </a:spcAft>
            </a:pPr>
            <a:endParaRPr lang="en-US" dirty="0"/>
          </a:p>
          <a:p>
            <a:pPr marL="571500" indent="-571500">
              <a:spcAft>
                <a:spcPts val="1800"/>
              </a:spcAft>
              <a:buFont typeface="Wingdings" panose="05000000000000000000" pitchFamily="2" charset="2"/>
              <a:buChar char="Ø"/>
            </a:pPr>
            <a:r>
              <a:rPr lang="en-US" dirty="0" smtClean="0"/>
              <a:t>Increased infrastructure / system complexity</a:t>
            </a:r>
          </a:p>
          <a:p>
            <a:pPr marL="571500" indent="-571500">
              <a:spcAft>
                <a:spcPts val="1800"/>
              </a:spcAft>
              <a:buFont typeface="Wingdings" panose="05000000000000000000" pitchFamily="2" charset="2"/>
              <a:buChar char="Ø"/>
            </a:pPr>
            <a:r>
              <a:rPr lang="en-US" dirty="0" smtClean="0"/>
              <a:t>Increased probability of network partitions</a:t>
            </a:r>
          </a:p>
          <a:p>
            <a:pPr marL="571500" indent="-571500">
              <a:spcAft>
                <a:spcPts val="1800"/>
              </a:spcAft>
              <a:buFont typeface="Wingdings" panose="05000000000000000000" pitchFamily="2" charset="2"/>
              <a:buChar char="Ø"/>
            </a:pPr>
            <a:r>
              <a:rPr lang="en-US" dirty="0" smtClean="0"/>
              <a:t>Automation complexity</a:t>
            </a:r>
            <a:endParaRPr lang="en-US" dirty="0"/>
          </a:p>
          <a:p>
            <a:pPr marL="571500" indent="-571500">
              <a:spcAft>
                <a:spcPts val="1800"/>
              </a:spcAft>
              <a:buFont typeface="Wingdings" panose="05000000000000000000" pitchFamily="2" charset="2"/>
              <a:buChar char="Ø"/>
            </a:pPr>
            <a:endParaRPr lang="en-US" dirty="0"/>
          </a:p>
          <a:p>
            <a:pPr>
              <a:spcAft>
                <a:spcPts val="1800"/>
              </a:spcAft>
            </a:pPr>
            <a:endParaRPr lang="en-US" dirty="0"/>
          </a:p>
          <a:p>
            <a:pPr>
              <a:spcAft>
                <a:spcPts val="1800"/>
              </a:spcAft>
            </a:pPr>
            <a:endParaRPr lang="en-US" dirty="0"/>
          </a:p>
        </p:txBody>
      </p:sp>
      <p:sp>
        <p:nvSpPr>
          <p:cNvPr id="4" name="TextBox 3"/>
          <p:cNvSpPr txBox="1"/>
          <p:nvPr/>
        </p:nvSpPr>
        <p:spPr>
          <a:xfrm>
            <a:off x="10903564" y="685800"/>
            <a:ext cx="1439818" cy="738664"/>
          </a:xfrm>
          <a:prstGeom prst="rect">
            <a:avLst/>
          </a:prstGeom>
          <a:noFill/>
        </p:spPr>
        <p:txBody>
          <a:bodyPr wrap="none" rtlCol="0">
            <a:spAutoFit/>
          </a:bodyPr>
          <a:lstStyle/>
          <a:p>
            <a:r>
              <a:rPr lang="en-US" dirty="0" smtClean="0">
                <a:latin typeface="Daniel" panose="020B0500000000000000" pitchFamily="34" charset="0"/>
              </a:rPr>
              <a:t>A/C</a:t>
            </a:r>
            <a:endParaRPr lang="en-US" dirty="0">
              <a:latin typeface="Daniel" panose="020B0500000000000000" pitchFamily="34" charset="0"/>
            </a:endParaRPr>
          </a:p>
        </p:txBody>
      </p:sp>
    </p:spTree>
    <p:extLst>
      <p:ext uri="{BB962C8B-B14F-4D97-AF65-F5344CB8AC3E}">
        <p14:creationId xmlns:p14="http://schemas.microsoft.com/office/powerpoint/2010/main" val="3796646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Managed Service</a:t>
            </a:r>
            <a:br>
              <a:rPr lang="en-US" dirty="0" smtClean="0"/>
            </a:br>
            <a:r>
              <a:rPr lang="en-US" sz="3600" dirty="0" smtClean="0">
                <a:solidFill>
                  <a:schemeClr val="accent5">
                    <a:lumMod val="90000"/>
                  </a:schemeClr>
                </a:solidFill>
              </a:rPr>
              <a:t>Level 4</a:t>
            </a:r>
            <a:endParaRPr lang="en-US" sz="3600" dirty="0">
              <a:solidFill>
                <a:schemeClr val="accent5">
                  <a:lumMod val="90000"/>
                </a:schemeClr>
              </a:solidFill>
            </a:endParaRPr>
          </a:p>
        </p:txBody>
      </p:sp>
      <p:sp>
        <p:nvSpPr>
          <p:cNvPr id="3" name="Content Placeholder 2"/>
          <p:cNvSpPr>
            <a:spLocks noGrp="1"/>
          </p:cNvSpPr>
          <p:nvPr>
            <p:ph idx="1"/>
          </p:nvPr>
        </p:nvSpPr>
        <p:spPr/>
        <p:txBody>
          <a:bodyPr/>
          <a:lstStyle/>
          <a:p>
            <a:pPr marL="571500" indent="-571500">
              <a:spcAft>
                <a:spcPts val="1800"/>
              </a:spcAft>
              <a:buFont typeface="Wingdings" panose="05000000000000000000" pitchFamily="2" charset="2"/>
              <a:buChar char="Ø"/>
            </a:pPr>
            <a:r>
              <a:rPr lang="en-US" dirty="0" smtClean="0"/>
              <a:t>Low barrier to entry</a:t>
            </a:r>
          </a:p>
          <a:p>
            <a:pPr marL="571500" indent="-571500">
              <a:spcAft>
                <a:spcPts val="1800"/>
              </a:spcAft>
              <a:buFont typeface="Wingdings" panose="05000000000000000000" pitchFamily="2" charset="2"/>
              <a:buChar char="Ø"/>
            </a:pPr>
            <a:r>
              <a:rPr lang="en-US" dirty="0" smtClean="0"/>
              <a:t>No additional hardware investment required</a:t>
            </a:r>
          </a:p>
          <a:p>
            <a:pPr marL="571500" indent="-571500">
              <a:spcAft>
                <a:spcPts val="1800"/>
              </a:spcAft>
              <a:buFont typeface="Wingdings" panose="05000000000000000000" pitchFamily="2" charset="2"/>
              <a:buChar char="Ø"/>
            </a:pPr>
            <a:r>
              <a:rPr lang="en-US" dirty="0" smtClean="0"/>
              <a:t>Treat as extension of existing data center</a:t>
            </a:r>
          </a:p>
          <a:p>
            <a:pPr marL="571500" indent="-571500">
              <a:spcAft>
                <a:spcPts val="1800"/>
              </a:spcAft>
              <a:buFont typeface="Wingdings" panose="05000000000000000000" pitchFamily="2" charset="2"/>
              <a:buChar char="Ø"/>
            </a:pPr>
            <a:r>
              <a:rPr lang="en-US" dirty="0" smtClean="0"/>
              <a:t>Appliance configuration</a:t>
            </a:r>
          </a:p>
          <a:p>
            <a:pPr marL="571500" indent="-571500">
              <a:spcAft>
                <a:spcPts val="1800"/>
              </a:spcAft>
              <a:buFont typeface="Wingdings" panose="05000000000000000000" pitchFamily="2" charset="2"/>
              <a:buChar char="Ø"/>
            </a:pPr>
            <a:r>
              <a:rPr lang="en-US" dirty="0" smtClean="0"/>
              <a:t>Globally redundant (cloud)</a:t>
            </a:r>
            <a:endParaRPr lang="en-US" dirty="0"/>
          </a:p>
          <a:p>
            <a:pPr marL="0" indent="0">
              <a:spcAft>
                <a:spcPts val="1800"/>
              </a:spcAft>
            </a:pPr>
            <a:endParaRPr lang="en-US" dirty="0"/>
          </a:p>
          <a:p>
            <a:pPr marL="571500" indent="-571500">
              <a:spcAft>
                <a:spcPts val="1800"/>
              </a:spcAft>
              <a:buFont typeface="Wingdings" panose="05000000000000000000" pitchFamily="2" charset="2"/>
              <a:buChar char="Ø"/>
            </a:pPr>
            <a:r>
              <a:rPr lang="en-US" dirty="0" smtClean="0"/>
              <a:t>Most organizational change</a:t>
            </a:r>
          </a:p>
          <a:p>
            <a:pPr marL="571500" indent="-571500">
              <a:spcAft>
                <a:spcPts val="1800"/>
              </a:spcAft>
              <a:buFont typeface="Wingdings" panose="05000000000000000000" pitchFamily="2" charset="2"/>
              <a:buChar char="Ø"/>
            </a:pPr>
            <a:r>
              <a:rPr lang="en-US" dirty="0" smtClean="0"/>
              <a:t>Less control and customization</a:t>
            </a:r>
          </a:p>
          <a:p>
            <a:pPr marL="571500" indent="-571500">
              <a:spcAft>
                <a:spcPts val="1800"/>
              </a:spcAft>
              <a:buFont typeface="Wingdings" panose="05000000000000000000" pitchFamily="2" charset="2"/>
              <a:buChar char="Ø"/>
            </a:pPr>
            <a:r>
              <a:rPr lang="en-US" dirty="0" smtClean="0"/>
              <a:t>Built-in redundancy and innovation</a:t>
            </a:r>
            <a:endParaRPr lang="en-US" dirty="0"/>
          </a:p>
          <a:p>
            <a:pPr>
              <a:spcAft>
                <a:spcPts val="1800"/>
              </a:spcAft>
            </a:pPr>
            <a:endParaRPr lang="en-US" dirty="0"/>
          </a:p>
          <a:p>
            <a:pPr>
              <a:spcAft>
                <a:spcPts val="1800"/>
              </a:spcAft>
            </a:pPr>
            <a:endParaRPr lang="en-US" dirty="0"/>
          </a:p>
        </p:txBody>
      </p:sp>
      <p:sp>
        <p:nvSpPr>
          <p:cNvPr id="5" name="TextBox 4"/>
          <p:cNvSpPr txBox="1"/>
          <p:nvPr/>
        </p:nvSpPr>
        <p:spPr>
          <a:xfrm>
            <a:off x="10903564" y="685800"/>
            <a:ext cx="1439818" cy="1384995"/>
          </a:xfrm>
          <a:prstGeom prst="rect">
            <a:avLst/>
          </a:prstGeom>
          <a:noFill/>
        </p:spPr>
        <p:txBody>
          <a:bodyPr wrap="none" rtlCol="0">
            <a:spAutoFit/>
          </a:bodyPr>
          <a:lstStyle/>
          <a:p>
            <a:r>
              <a:rPr lang="en-US" dirty="0" smtClean="0">
                <a:latin typeface="Daniel" panose="020B0500000000000000" pitchFamily="34" charset="0"/>
              </a:rPr>
              <a:t>C/A</a:t>
            </a:r>
          </a:p>
          <a:p>
            <a:r>
              <a:rPr lang="en-US" dirty="0" smtClean="0">
                <a:latin typeface="Daniel" panose="020B0500000000000000" pitchFamily="34" charset="0"/>
              </a:rPr>
              <a:t>A/C</a:t>
            </a:r>
            <a:endParaRPr lang="en-US" dirty="0">
              <a:latin typeface="Daniel" panose="020B0500000000000000" pitchFamily="34" charset="0"/>
            </a:endParaRPr>
          </a:p>
        </p:txBody>
      </p:sp>
    </p:spTree>
    <p:extLst>
      <p:ext uri="{BB962C8B-B14F-4D97-AF65-F5344CB8AC3E}">
        <p14:creationId xmlns:p14="http://schemas.microsoft.com/office/powerpoint/2010/main" val="648947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1"/>
          <p:cNvGraphicFramePr/>
          <p:nvPr>
            <p:extLst>
              <p:ext uri="{D42A27DB-BD31-4B8C-83A1-F6EECF244321}">
                <p14:modId xmlns:p14="http://schemas.microsoft.com/office/powerpoint/2010/main" val="2734144270"/>
              </p:ext>
            </p:extLst>
          </p:nvPr>
        </p:nvGraphicFramePr>
        <p:xfrm>
          <a:off x="939800" y="2438400"/>
          <a:ext cx="11219393"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dirty="0" smtClean="0"/>
              <a:t>Pick One (Or More!)</a:t>
            </a:r>
            <a:endParaRPr lang="en-US" dirty="0"/>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5800" y="3124200"/>
            <a:ext cx="797056" cy="797056"/>
          </a:xfrm>
          <a:prstGeom prst="rect">
            <a:avLst/>
          </a:prstGeom>
        </p:spPr>
      </p:pic>
    </p:spTree>
    <p:extLst>
      <p:ext uri="{BB962C8B-B14F-4D97-AF65-F5344CB8AC3E}">
        <p14:creationId xmlns:p14="http://schemas.microsoft.com/office/powerpoint/2010/main" val="1650276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Attempt</a:t>
            </a:r>
            <a:endParaRPr lang="en-US" dirty="0"/>
          </a:p>
        </p:txBody>
      </p:sp>
      <p:pic>
        <p:nvPicPr>
          <p:cNvPr id="4" name="Picture 3"/>
          <p:cNvPicPr>
            <a:picLocks noChangeAspect="1"/>
          </p:cNvPicPr>
          <p:nvPr/>
        </p:nvPicPr>
        <p:blipFill>
          <a:blip r:embed="rId3"/>
          <a:stretch>
            <a:fillRect/>
          </a:stretch>
        </p:blipFill>
        <p:spPr>
          <a:xfrm>
            <a:off x="2463800" y="1905000"/>
            <a:ext cx="7919289" cy="67087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2" descr="http://www.thesmartlocal.com/images/easyblog_images/82/b2ap3_thumbnail_1912-so-much-wi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1600200"/>
            <a:ext cx="3857371" cy="28877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28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Enough?</a:t>
            </a:r>
            <a:endParaRPr lang="en-US" dirty="0"/>
          </a:p>
        </p:txBody>
      </p:sp>
      <p:pic>
        <p:nvPicPr>
          <p:cNvPr id="3" name="Picture 2"/>
          <p:cNvPicPr>
            <a:picLocks noChangeAspect="1"/>
          </p:cNvPicPr>
          <p:nvPr/>
        </p:nvPicPr>
        <p:blipFill>
          <a:blip r:embed="rId2"/>
          <a:stretch>
            <a:fillRect/>
          </a:stretch>
        </p:blipFill>
        <p:spPr>
          <a:xfrm>
            <a:off x="1754323" y="2049462"/>
            <a:ext cx="9496153" cy="6314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9353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It to the Next Level</a:t>
            </a:r>
            <a:endParaRPr lang="en-US" dirty="0"/>
          </a:p>
        </p:txBody>
      </p:sp>
      <p:pic>
        <p:nvPicPr>
          <p:cNvPr id="4" name="Picture 3"/>
          <p:cNvPicPr>
            <a:picLocks noChangeAspect="1"/>
          </p:cNvPicPr>
          <p:nvPr/>
        </p:nvPicPr>
        <p:blipFill>
          <a:blip r:embed="rId2"/>
          <a:stretch>
            <a:fillRect/>
          </a:stretch>
        </p:blipFill>
        <p:spPr>
          <a:xfrm>
            <a:off x="2641889" y="1905000"/>
            <a:ext cx="7721022" cy="7204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2532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Best Solution?</a:t>
            </a:r>
            <a:endParaRPr lang="en-US" dirty="0"/>
          </a:p>
        </p:txBody>
      </p:sp>
      <p:pic>
        <p:nvPicPr>
          <p:cNvPr id="2" name="Picture 1"/>
          <p:cNvPicPr>
            <a:picLocks noChangeAspect="1"/>
          </p:cNvPicPr>
          <p:nvPr/>
        </p:nvPicPr>
        <p:blipFill>
          <a:blip r:embed="rId3"/>
          <a:stretch>
            <a:fillRect/>
          </a:stretch>
        </p:blipFill>
        <p:spPr>
          <a:xfrm>
            <a:off x="2540000" y="1600200"/>
            <a:ext cx="7921789" cy="7391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2600" y="1203325"/>
            <a:ext cx="3053882" cy="30538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28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 Scale All the </a:t>
            </a:r>
            <a:r>
              <a:rPr lang="en-US" dirty="0"/>
              <a:t>T</a:t>
            </a:r>
            <a:r>
              <a:rPr lang="en-US" dirty="0" smtClean="0"/>
              <a:t>hings!!1</a:t>
            </a:r>
            <a:endParaRPr lang="en-US" dirty="0"/>
          </a:p>
        </p:txBody>
      </p:sp>
      <p:pic>
        <p:nvPicPr>
          <p:cNvPr id="4" name="Picture 2" descr="https://i.imgflip.com/b6rk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350" y="2286000"/>
            <a:ext cx="8660100" cy="6132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1329963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a:t>
            </a:r>
            <a:r>
              <a:rPr lang="en-US" dirty="0" smtClean="0">
                <a:solidFill>
                  <a:srgbClr val="00B0F0"/>
                </a:solidFill>
              </a:rPr>
              <a:t>YOU</a:t>
            </a:r>
            <a:r>
              <a:rPr lang="en-US" dirty="0" smtClean="0"/>
              <a:t> Do?</a:t>
            </a:r>
            <a:endParaRPr lang="en-US" dirty="0"/>
          </a:p>
        </p:txBody>
      </p:sp>
      <p:pic>
        <p:nvPicPr>
          <p:cNvPr id="4" name="Picture 5"/>
          <p:cNvPicPr>
            <a:picLocks noChangeAspect="1"/>
          </p:cNvPicPr>
          <p:nvPr/>
        </p:nvPicPr>
        <p:blipFill>
          <a:blip r:embed="rId2"/>
          <a:stretch>
            <a:fillRect/>
          </a:stretch>
        </p:blipFill>
        <p:spPr>
          <a:xfrm>
            <a:off x="2999496" y="2016125"/>
            <a:ext cx="7005807" cy="6276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2428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a:t>
            </a:r>
            <a:endParaRPr lang="en-US" dirty="0"/>
          </a:p>
        </p:txBody>
      </p:sp>
      <p:pic>
        <p:nvPicPr>
          <p:cNvPr id="4100" name="Picture 4" descr="http://m.memegen.com/wsyb2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400" y="1828800"/>
            <a:ext cx="5217472" cy="586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Rectangle 2"/>
          <p:cNvSpPr>
            <a:spLocks/>
          </p:cNvSpPr>
          <p:nvPr/>
        </p:nvSpPr>
        <p:spPr bwMode="auto">
          <a:xfrm>
            <a:off x="787400" y="8081859"/>
            <a:ext cx="11778223" cy="189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4200">
                <a:solidFill>
                  <a:srgbClr val="FFFFFF"/>
                </a:solidFill>
                <a:latin typeface="Gill Sans" charset="0"/>
                <a:ea typeface="ヒラギノ角ゴ ProN W3" charset="-128"/>
                <a:sym typeface="Gill Sans" charset="0"/>
              </a:defRPr>
            </a:lvl1pPr>
            <a:lvl2pPr marL="742950" indent="-285750" eaLnBrk="0" hangingPunct="0">
              <a:defRPr sz="4200">
                <a:solidFill>
                  <a:srgbClr val="FFFFFF"/>
                </a:solidFill>
                <a:latin typeface="Gill Sans" charset="0"/>
                <a:ea typeface="ヒラギノ角ゴ ProN W3" charset="-128"/>
                <a:sym typeface="Gill Sans" charset="0"/>
              </a:defRPr>
            </a:lvl2pPr>
            <a:lvl3pPr marL="1143000" indent="-228600" eaLnBrk="0" hangingPunct="0">
              <a:defRPr sz="4200">
                <a:solidFill>
                  <a:srgbClr val="FFFFFF"/>
                </a:solidFill>
                <a:latin typeface="Gill Sans" charset="0"/>
                <a:ea typeface="ヒラギノ角ゴ ProN W3" charset="-128"/>
                <a:sym typeface="Gill Sans" charset="0"/>
              </a:defRPr>
            </a:lvl3pPr>
            <a:lvl4pPr marL="1600200" indent="-228600" eaLnBrk="0" hangingPunct="0">
              <a:defRPr sz="4200">
                <a:solidFill>
                  <a:srgbClr val="FFFFFF"/>
                </a:solidFill>
                <a:latin typeface="Gill Sans" charset="0"/>
                <a:ea typeface="ヒラギノ角ゴ ProN W3" charset="-128"/>
                <a:sym typeface="Gill Sans" charset="0"/>
              </a:defRPr>
            </a:lvl4pPr>
            <a:lvl5pPr marL="2057400" indent="-228600" eaLnBrk="0" hangingPunct="0">
              <a:defRPr sz="42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4200">
                <a:solidFill>
                  <a:srgbClr val="FFFFFF"/>
                </a:solidFill>
                <a:latin typeface="Gill Sans" charset="0"/>
                <a:ea typeface="ヒラギノ角ゴ ProN W3" charset="-128"/>
                <a:sym typeface="Gill Sans" charset="0"/>
              </a:defRPr>
            </a:lvl9pPr>
          </a:lstStyle>
          <a:p>
            <a:pPr eaLnBrk="1" hangingPunct="1">
              <a:lnSpc>
                <a:spcPct val="125000"/>
              </a:lnSpc>
            </a:pPr>
            <a:r>
              <a:rPr lang="en-US" sz="4000" dirty="0" smtClean="0">
                <a:solidFill>
                  <a:schemeClr val="accent1">
                    <a:lumMod val="75000"/>
                  </a:schemeClr>
                </a:solidFill>
                <a:latin typeface="Cabin Sketch" panose="020B0503050202020004" pitchFamily="34" charset="0"/>
                <a:ea typeface="MS PGothic" panose="020B0600070205080204" pitchFamily="34" charset="-128"/>
                <a:sym typeface="Daniel" panose="020B0500000000000000" pitchFamily="34" charset="0"/>
              </a:rPr>
              <a:t>robert.greiner@parivedasolutions.com</a:t>
            </a:r>
          </a:p>
          <a:p>
            <a:pPr eaLnBrk="1" hangingPunct="1">
              <a:lnSpc>
                <a:spcPct val="125000"/>
              </a:lnSpc>
            </a:pPr>
            <a:r>
              <a:rPr lang="en-US" sz="4000" dirty="0" smtClean="0">
                <a:solidFill>
                  <a:schemeClr val="accent1">
                    <a:lumMod val="75000"/>
                  </a:schemeClr>
                </a:solidFill>
                <a:latin typeface="Cabin Sketch" panose="020B0503050202020004" pitchFamily="34" charset="0"/>
                <a:ea typeface="MS PGothic" panose="020B0600070205080204" pitchFamily="34" charset="-128"/>
                <a:sym typeface="Daniel" panose="020B0500000000000000" pitchFamily="34" charset="0"/>
              </a:rPr>
              <a:t>nathan.murray@parivedasolutions.com</a:t>
            </a:r>
          </a:p>
          <a:p>
            <a:pPr eaLnBrk="1" hangingPunct="1">
              <a:lnSpc>
                <a:spcPct val="125000"/>
              </a:lnSpc>
            </a:pPr>
            <a:endParaRPr lang="en-US" sz="4000" dirty="0">
              <a:solidFill>
                <a:schemeClr val="accent1">
                  <a:lumMod val="75000"/>
                </a:schemeClr>
              </a:solidFill>
              <a:latin typeface="Cabin Sketch" panose="020B0503050202020004" pitchFamily="34" charset="0"/>
              <a:ea typeface="MS PGothic" panose="020B0600070205080204" pitchFamily="34" charset="-128"/>
              <a:sym typeface="Daniel" panose="020B0500000000000000" pitchFamily="34" charset="0"/>
            </a:endParaRPr>
          </a:p>
        </p:txBody>
      </p:sp>
    </p:spTree>
    <p:extLst>
      <p:ext uri="{BB962C8B-B14F-4D97-AF65-F5344CB8AC3E}">
        <p14:creationId xmlns:p14="http://schemas.microsoft.com/office/powerpoint/2010/main" val="2949210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vert="horz"/>
          <a:lstStyle/>
          <a:p>
            <a:r>
              <a:rPr lang="en-US" sz="5600" dirty="0">
                <a:latin typeface="CabinSketch Bold" panose="020B0803050202020004" pitchFamily="34" charset="0"/>
              </a:rPr>
              <a:t>Why </a:t>
            </a:r>
            <a:r>
              <a:rPr lang="en-US" sz="5600" dirty="0" smtClean="0">
                <a:latin typeface="CabinSketch Bold" panose="020B0803050202020004" pitchFamily="34" charset="0"/>
              </a:rPr>
              <a:t>should we </a:t>
            </a:r>
            <a:r>
              <a:rPr lang="en-US" dirty="0"/>
              <a:t>s</a:t>
            </a:r>
            <a:r>
              <a:rPr lang="en-US" dirty="0" smtClean="0"/>
              <a:t>cale</a:t>
            </a:r>
            <a:r>
              <a:rPr lang="en-US" sz="5600" dirty="0" smtClean="0">
                <a:latin typeface="CabinSketch Bold" panose="020B0803050202020004" pitchFamily="34" charset="0"/>
              </a:rPr>
              <a:t>?</a:t>
            </a:r>
            <a:endParaRPr lang="en-US" sz="5600" dirty="0">
              <a:latin typeface="CabinSketch Bold" panose="020B0803050202020004" pitchFamily="34" charset="0"/>
            </a:endParaRPr>
          </a:p>
        </p:txBody>
      </p:sp>
      <p:sp>
        <p:nvSpPr>
          <p:cNvPr id="2" name="Content Placeholder 1"/>
          <p:cNvSpPr>
            <a:spLocks noGrp="1"/>
          </p:cNvSpPr>
          <p:nvPr>
            <p:ph idx="1"/>
          </p:nvPr>
        </p:nvSpPr>
        <p:spPr>
          <a:xfrm>
            <a:off x="2921000" y="4288496"/>
            <a:ext cx="2879725" cy="695417"/>
          </a:xfrm>
        </p:spPr>
        <p:txBody>
          <a:bodyPr/>
          <a:lstStyle/>
          <a:p>
            <a:pPr algn="ctr"/>
            <a:r>
              <a:rPr lang="en-US" dirty="0" smtClean="0"/>
              <a:t>Throughput</a:t>
            </a:r>
            <a:endParaRPr lang="en-US" dirty="0"/>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artisticLineDrawing trans="10000"/>
                    </a14:imgEffect>
                  </a14:imgLayer>
                </a14:imgProps>
              </a:ext>
            </a:extLst>
          </a:blip>
          <a:stretch>
            <a:fillRect/>
          </a:stretch>
        </p:blipFill>
        <p:spPr>
          <a:xfrm rot="16200000">
            <a:off x="3827417" y="3363576"/>
            <a:ext cx="1066892" cy="609653"/>
          </a:xfrm>
          <a:prstGeom prst="rect">
            <a:avLst/>
          </a:prstGeom>
        </p:spPr>
      </p:pic>
      <p:grpSp>
        <p:nvGrpSpPr>
          <p:cNvPr id="7" name="Group 6"/>
          <p:cNvGrpSpPr/>
          <p:nvPr/>
        </p:nvGrpSpPr>
        <p:grpSpPr>
          <a:xfrm>
            <a:off x="7264400" y="3173747"/>
            <a:ext cx="2879725" cy="1810166"/>
            <a:chOff x="6053164" y="2971801"/>
            <a:chExt cx="2879725" cy="1810166"/>
          </a:xfrm>
        </p:grpSpPr>
        <p:sp>
          <p:nvSpPr>
            <p:cNvPr id="10" name="Content Placeholder 1"/>
            <p:cNvSpPr txBox="1">
              <a:spLocks/>
            </p:cNvSpPr>
            <p:nvPr/>
          </p:nvSpPr>
          <p:spPr>
            <a:xfrm>
              <a:off x="6053164" y="4086550"/>
              <a:ext cx="2879725" cy="695417"/>
            </a:xfrm>
            <a:prstGeom prst="rect">
              <a:avLst/>
            </a:prstGeom>
          </p:spPr>
          <p:txBody>
            <a:bodyPr vert="horz"/>
            <a:lstStyle>
              <a:lvl1pPr marL="342900" indent="-3429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1pPr>
              <a:lvl2pPr marL="742950" indent="-28575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2pPr>
              <a:lvl3pPr marL="11430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3pPr>
              <a:lvl4pPr marL="16002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4pPr>
              <a:lvl5pPr marL="20574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a:lstStyle>
            <a:p>
              <a:pPr algn="ctr"/>
              <a:r>
                <a:rPr lang="en-US" kern="0" dirty="0" smtClean="0"/>
                <a:t>Latency</a:t>
              </a:r>
              <a:endParaRPr lang="en-US" kern="0" dirty="0"/>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LineDrawing trans="10000"/>
                      </a14:imgEffect>
                    </a14:imgLayer>
                  </a14:imgProps>
                </a:ext>
              </a:extLst>
            </a:blip>
            <a:stretch>
              <a:fillRect/>
            </a:stretch>
          </p:blipFill>
          <p:spPr>
            <a:xfrm rot="5400000">
              <a:off x="6959581" y="3200420"/>
              <a:ext cx="1066892" cy="609653"/>
            </a:xfrm>
            <a:prstGeom prst="rect">
              <a:avLst/>
            </a:prstGeom>
          </p:spPr>
        </p:pic>
      </p:grpSp>
      <p:grpSp>
        <p:nvGrpSpPr>
          <p:cNvPr id="14" name="Group 13"/>
          <p:cNvGrpSpPr/>
          <p:nvPr/>
        </p:nvGrpSpPr>
        <p:grpSpPr>
          <a:xfrm>
            <a:off x="2936875" y="6324601"/>
            <a:ext cx="2879725" cy="1762309"/>
            <a:chOff x="3919539" y="6030709"/>
            <a:chExt cx="2879725" cy="1762309"/>
          </a:xfrm>
        </p:grpSpPr>
        <p:sp>
          <p:nvSpPr>
            <p:cNvPr id="12" name="Content Placeholder 1"/>
            <p:cNvSpPr txBox="1">
              <a:spLocks/>
            </p:cNvSpPr>
            <p:nvPr/>
          </p:nvSpPr>
          <p:spPr>
            <a:xfrm>
              <a:off x="3919539" y="7097601"/>
              <a:ext cx="2879725" cy="695417"/>
            </a:xfrm>
            <a:prstGeom prst="rect">
              <a:avLst/>
            </a:prstGeom>
          </p:spPr>
          <p:txBody>
            <a:bodyPr vert="horz"/>
            <a:lstStyle>
              <a:lvl1pPr marL="342900" indent="-3429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1pPr>
              <a:lvl2pPr marL="742950" indent="-28575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2pPr>
              <a:lvl3pPr marL="11430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3pPr>
              <a:lvl4pPr marL="16002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4pPr>
              <a:lvl5pPr marL="20574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a:lstStyle>
            <a:p>
              <a:pPr algn="ctr"/>
              <a:r>
                <a:rPr lang="en-US" kern="0" dirty="0" smtClean="0"/>
                <a:t>Storage</a:t>
              </a:r>
              <a:endParaRPr lang="en-US" kern="0" dirty="0"/>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LineDrawing trans="10000"/>
                      </a14:imgEffect>
                    </a14:imgLayer>
                  </a14:imgProps>
                </a:ext>
              </a:extLst>
            </a:blip>
            <a:stretch>
              <a:fillRect/>
            </a:stretch>
          </p:blipFill>
          <p:spPr>
            <a:xfrm rot="16200000">
              <a:off x="4825955" y="6259328"/>
              <a:ext cx="1066892" cy="609653"/>
            </a:xfrm>
            <a:prstGeom prst="rect">
              <a:avLst/>
            </a:prstGeom>
          </p:spPr>
        </p:pic>
      </p:grpSp>
      <p:sp>
        <p:nvSpPr>
          <p:cNvPr id="15" name="Content Placeholder 1"/>
          <p:cNvSpPr txBox="1">
            <a:spLocks/>
          </p:cNvSpPr>
          <p:nvPr/>
        </p:nvSpPr>
        <p:spPr>
          <a:xfrm>
            <a:off x="7264400" y="7391493"/>
            <a:ext cx="2879725" cy="695417"/>
          </a:xfrm>
          <a:prstGeom prst="rect">
            <a:avLst/>
          </a:prstGeom>
        </p:spPr>
        <p:txBody>
          <a:bodyPr vert="horz"/>
          <a:lstStyle>
            <a:lvl1pPr marL="342900" indent="-3429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1pPr>
            <a:lvl2pPr marL="742950" indent="-28575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2pPr>
            <a:lvl3pPr marL="11430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3pPr>
            <a:lvl4pPr marL="16002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4pPr>
            <a:lvl5pPr marL="2057400" indent="-228600" algn="l" rtl="0" eaLnBrk="0" fontAlgn="base" hangingPunct="0">
              <a:spcBef>
                <a:spcPct val="0"/>
              </a:spcBef>
              <a:spcAft>
                <a:spcPct val="0"/>
              </a:spcAft>
              <a:defRPr sz="3600">
                <a:solidFill>
                  <a:schemeClr val="tx1"/>
                </a:solidFill>
                <a:latin typeface="Cabin Sketch" panose="020B0503050202020004" pitchFamily="34" charset="0"/>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a:lstStyle>
          <a:p>
            <a:pPr algn="ctr"/>
            <a:r>
              <a:rPr lang="en-US" kern="0" dirty="0" smtClean="0"/>
              <a:t>Reliability</a:t>
            </a:r>
            <a:endParaRPr lang="en-US" kern="0" dirty="0"/>
          </a:p>
        </p:txBody>
      </p:sp>
      <p:pic>
        <p:nvPicPr>
          <p:cNvPr id="16" name="Picture 15"/>
          <p:cNvPicPr>
            <a:picLocks noChangeAspect="1"/>
          </p:cNvPicPr>
          <p:nvPr/>
        </p:nvPicPr>
        <p:blipFill>
          <a:blip r:embed="rId3">
            <a:extLst>
              <a:ext uri="{BEBA8EAE-BF5A-486C-A8C5-ECC9F3942E4B}">
                <a14:imgProps xmlns:a14="http://schemas.microsoft.com/office/drawing/2010/main">
                  <a14:imgLayer r:embed="rId4">
                    <a14:imgEffect>
                      <a14:artisticLineDrawing trans="10000"/>
                    </a14:imgEffect>
                  </a14:imgLayer>
                </a14:imgProps>
              </a:ext>
            </a:extLst>
          </a:blip>
          <a:stretch>
            <a:fillRect/>
          </a:stretch>
        </p:blipFill>
        <p:spPr>
          <a:xfrm rot="16200000">
            <a:off x="8170816" y="6553220"/>
            <a:ext cx="1066892" cy="609653"/>
          </a:xfrm>
          <a:prstGeom prst="rect">
            <a:avLst/>
          </a:prstGeom>
        </p:spPr>
      </p:pic>
    </p:spTree>
    <p:extLst>
      <p:ext uri="{BB962C8B-B14F-4D97-AF65-F5344CB8AC3E}">
        <p14:creationId xmlns:p14="http://schemas.microsoft.com/office/powerpoint/2010/main" val="1130716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Solution?</a:t>
            </a:r>
            <a:endParaRPr lang="en-US" dirty="0"/>
          </a:p>
        </p:txBody>
      </p:sp>
      <p:pic>
        <p:nvPicPr>
          <p:cNvPr id="4" name="Picture 3"/>
          <p:cNvPicPr>
            <a:picLocks noChangeAspect="1"/>
          </p:cNvPicPr>
          <p:nvPr/>
        </p:nvPicPr>
        <p:blipFill>
          <a:blip r:embed="rId3"/>
          <a:stretch>
            <a:fillRect/>
          </a:stretch>
        </p:blipFill>
        <p:spPr>
          <a:xfrm>
            <a:off x="3073400" y="2667000"/>
            <a:ext cx="6858000" cy="6579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Oval Callout 6"/>
          <p:cNvSpPr/>
          <p:nvPr/>
        </p:nvSpPr>
        <p:spPr bwMode="auto">
          <a:xfrm>
            <a:off x="8178800" y="2016125"/>
            <a:ext cx="3505200" cy="1828800"/>
          </a:xfrm>
          <a:prstGeom prst="wedgeEllipseCallout">
            <a:avLst>
              <a:gd name="adj1" fmla="val -73006"/>
              <a:gd name="adj2" fmla="val 28290"/>
            </a:avLst>
          </a:prstGeom>
          <a:blipFill dpi="0" rotWithShape="0">
            <a:blip r:embed="rId4">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rPr>
              <a:t>Add a load balancer</a:t>
            </a:r>
            <a:endParaRPr kumimoji="0" lang="en-US" sz="28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
        <p:nvSpPr>
          <p:cNvPr id="8" name="Oval Callout 7"/>
          <p:cNvSpPr/>
          <p:nvPr/>
        </p:nvSpPr>
        <p:spPr bwMode="auto">
          <a:xfrm>
            <a:off x="650875" y="2133600"/>
            <a:ext cx="3505200" cy="1828800"/>
          </a:xfrm>
          <a:prstGeom prst="wedgeEllipseCallout">
            <a:avLst>
              <a:gd name="adj1" fmla="val 47818"/>
              <a:gd name="adj2" fmla="val 79167"/>
            </a:avLst>
          </a:prstGeom>
          <a:blipFill dpi="0" rotWithShape="0">
            <a:blip r:embed="rId4">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latin typeface="CabinSketch Bold" panose="020B0803050202020004" pitchFamily="34" charset="0"/>
                <a:ea typeface="ヒラギノ角ゴ ProN W3" charset="0"/>
                <a:cs typeface="ヒラギノ角ゴ ProN W3" charset="0"/>
              </a:rPr>
              <a:t>Add </a:t>
            </a:r>
            <a:r>
              <a:rPr lang="en-US" sz="2800" dirty="0" smtClean="0">
                <a:latin typeface="CabinSketch Bold" panose="020B0803050202020004" pitchFamily="34" charset="0"/>
                <a:ea typeface="ヒラギノ角ゴ ProN W3" charset="0"/>
                <a:cs typeface="ヒラギノ角ゴ ProN W3" charset="0"/>
              </a:rPr>
              <a:t>more web servers</a:t>
            </a:r>
            <a:endParaRPr kumimoji="0" lang="en-US" sz="28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
        <p:nvSpPr>
          <p:cNvPr id="9" name="Oval Callout 8"/>
          <p:cNvSpPr/>
          <p:nvPr/>
        </p:nvSpPr>
        <p:spPr bwMode="auto">
          <a:xfrm>
            <a:off x="1854200" y="6934200"/>
            <a:ext cx="3505200" cy="1828800"/>
          </a:xfrm>
          <a:prstGeom prst="wedgeEllipseCallout">
            <a:avLst>
              <a:gd name="adj1" fmla="val 63378"/>
              <a:gd name="adj2" fmla="val 35308"/>
            </a:avLst>
          </a:prstGeom>
          <a:blipFill dpi="0" rotWithShape="0">
            <a:blip r:embed="rId4">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rPr>
              <a:t>Tune the DB.  Indexes,</a:t>
            </a:r>
            <a:r>
              <a:rPr kumimoji="0" lang="en-US" sz="2800" b="0" i="0" u="none" strike="noStrike" cap="none" normalizeH="0" dirty="0" smtClean="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rPr>
              <a:t> SPs, etc.</a:t>
            </a:r>
            <a:endParaRPr kumimoji="0" lang="en-US" sz="28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pic>
        <p:nvPicPr>
          <p:cNvPr id="3"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6672256"/>
            <a:ext cx="3048006" cy="3048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7117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 new </a:t>
            </a:r>
            <a:r>
              <a:rPr lang="en-US" dirty="0"/>
              <a:t>b</a:t>
            </a:r>
            <a:r>
              <a:rPr lang="en-US" dirty="0" smtClean="0"/>
              <a:t>ottleneck</a:t>
            </a:r>
            <a:endParaRPr lang="en-US" dirty="0"/>
          </a:p>
        </p:txBody>
      </p:sp>
      <p:pic>
        <p:nvPicPr>
          <p:cNvPr id="4" name="Picture 3"/>
          <p:cNvPicPr>
            <a:picLocks noChangeAspect="1"/>
          </p:cNvPicPr>
          <p:nvPr/>
        </p:nvPicPr>
        <p:blipFill>
          <a:blip r:embed="rId3"/>
          <a:stretch>
            <a:fillRect/>
          </a:stretch>
        </p:blipFill>
        <p:spPr>
          <a:xfrm>
            <a:off x="3073400" y="2667000"/>
            <a:ext cx="6858000" cy="65794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Oval 12"/>
          <p:cNvSpPr/>
          <p:nvPr/>
        </p:nvSpPr>
        <p:spPr bwMode="auto">
          <a:xfrm>
            <a:off x="5390241" y="7122412"/>
            <a:ext cx="2217058" cy="1600200"/>
          </a:xfrm>
          <a:prstGeom prst="ellipse">
            <a:avLst/>
          </a:prstGeom>
          <a:noFill/>
          <a:ln w="66675">
            <a:solidFill>
              <a:srgbClr val="F07400"/>
            </a:solid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14" name="TextBox 13"/>
          <p:cNvSpPr txBox="1"/>
          <p:nvPr/>
        </p:nvSpPr>
        <p:spPr>
          <a:xfrm rot="20027920">
            <a:off x="2070876" y="7553180"/>
            <a:ext cx="4495800" cy="738664"/>
          </a:xfrm>
          <a:prstGeom prst="rect">
            <a:avLst/>
          </a:prstGeom>
          <a:noFill/>
        </p:spPr>
        <p:txBody>
          <a:bodyPr wrap="square" rtlCol="0">
            <a:spAutoFit/>
          </a:bodyPr>
          <a:lstStyle/>
          <a:p>
            <a:r>
              <a:rPr lang="en-US" dirty="0" smtClean="0">
                <a:solidFill>
                  <a:srgbClr val="F07400"/>
                </a:solidFill>
                <a:latin typeface="Daniel" panose="020B0500000000000000" pitchFamily="34" charset="0"/>
              </a:rPr>
              <a:t>Bottleneck!</a:t>
            </a:r>
            <a:endParaRPr lang="en-US" dirty="0">
              <a:solidFill>
                <a:srgbClr val="F07400"/>
              </a:solidFill>
              <a:latin typeface="Daniel" panose="020B0500000000000000" pitchFamily="34" charset="0"/>
            </a:endParaRPr>
          </a:p>
        </p:txBody>
      </p:sp>
      <p:pic>
        <p:nvPicPr>
          <p:cNvPr id="6"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9437" y="6672256"/>
            <a:ext cx="3048006" cy="3048006"/>
          </a:xfrm>
          <a:prstGeom prst="rect">
            <a:avLst/>
          </a:prstGeom>
          <a:ln>
            <a:noFill/>
          </a:ln>
          <a:effectLst>
            <a:outerShdw blurRad="292100" dist="139700" dir="2700000" algn="tl" rotWithShape="0">
              <a:srgbClr val="333333">
                <a:alpha val="65000"/>
              </a:srgbClr>
            </a:outerShdw>
          </a:effectLst>
        </p:spPr>
      </p:pic>
      <p:sp>
        <p:nvSpPr>
          <p:cNvPr id="8" name="Oval Callout 7"/>
          <p:cNvSpPr/>
          <p:nvPr/>
        </p:nvSpPr>
        <p:spPr bwMode="auto">
          <a:xfrm>
            <a:off x="13898" y="3706908"/>
            <a:ext cx="3059502" cy="4370291"/>
          </a:xfrm>
          <a:prstGeom prst="wedgeEllipseCallout">
            <a:avLst>
              <a:gd name="adj1" fmla="val 63378"/>
              <a:gd name="adj2" fmla="val 35308"/>
            </a:avLst>
          </a:prstGeom>
          <a:blipFill dpi="0" rotWithShape="0">
            <a:blip r:embed="rId5">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rPr>
              <a:t>Generally an RDBMS can become</a:t>
            </a:r>
            <a:r>
              <a:rPr kumimoji="0" lang="en-US" sz="2800" b="0" i="0" u="none" strike="noStrike" cap="none" normalizeH="0" dirty="0" smtClean="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rPr>
              <a:t> a bottleneck around 10K transactions per second</a:t>
            </a:r>
            <a:endParaRPr kumimoji="0" lang="en-US" sz="28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956304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 Distribute Your Data</a:t>
            </a:r>
            <a:endParaRPr lang="en-US" dirty="0"/>
          </a:p>
        </p:txBody>
      </p:sp>
      <p:pic>
        <p:nvPicPr>
          <p:cNvPr id="4" name="Content Placeholder 3"/>
          <p:cNvPicPr>
            <a:picLocks noGrp="1" noChangeAspect="1"/>
          </p:cNvPicPr>
          <p:nvPr>
            <p:ph idx="1"/>
          </p:nvPr>
        </p:nvPicPr>
        <p:blipFill>
          <a:blip r:embed="rId3"/>
          <a:stretch>
            <a:fillRect/>
          </a:stretch>
        </p:blipFill>
        <p:spPr>
          <a:xfrm>
            <a:off x="3686790" y="1524000"/>
            <a:ext cx="5631220" cy="734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Oval Callout 4"/>
          <p:cNvSpPr/>
          <p:nvPr/>
        </p:nvSpPr>
        <p:spPr bwMode="auto">
          <a:xfrm>
            <a:off x="9398000" y="2514600"/>
            <a:ext cx="3124200" cy="2057400"/>
          </a:xfrm>
          <a:prstGeom prst="wedgeEllipseCallout">
            <a:avLst/>
          </a:prstGeom>
          <a:blipFill dpi="0" rotWithShape="0">
            <a:blip r:embed="rId4">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1100" dirty="0" smtClean="0">
              <a:latin typeface="CabinSketch Bold" panose="020B0803050202020004" pitchFamily="34" charset="0"/>
              <a:ea typeface="ヒラギノ角ゴ ProN W3" charset="0"/>
              <a:cs typeface="ヒラギノ角ゴ ProN W3" charset="0"/>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latin typeface="CabinSketch Bold" panose="020B0803050202020004" pitchFamily="34" charset="0"/>
                <a:ea typeface="ヒラギノ角ゴ ProN W3" charset="0"/>
                <a:cs typeface="ヒラギノ角ゴ ProN W3" charset="0"/>
              </a:rPr>
              <a:t>Each </a:t>
            </a:r>
            <a:r>
              <a:rPr lang="en-US" sz="2000" dirty="0" smtClean="0">
                <a:latin typeface="CabinSketch Bold" panose="020B0803050202020004" pitchFamily="34" charset="0"/>
                <a:ea typeface="ヒラギノ角ゴ ProN W3" charset="0"/>
                <a:cs typeface="ヒラギノ角ゴ ProN W3" charset="0"/>
              </a:rPr>
              <a:t>web server can talk to any data storage node</a:t>
            </a:r>
            <a:endParaRPr kumimoji="0" lang="en-US" sz="20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sp>
        <p:nvSpPr>
          <p:cNvPr id="6" name="Oval Callout 5"/>
          <p:cNvSpPr/>
          <p:nvPr/>
        </p:nvSpPr>
        <p:spPr bwMode="auto">
          <a:xfrm>
            <a:off x="463884" y="5494337"/>
            <a:ext cx="3124200" cy="2057400"/>
          </a:xfrm>
          <a:prstGeom prst="wedgeEllipseCallout">
            <a:avLst>
              <a:gd name="adj1" fmla="val 39757"/>
              <a:gd name="adj2" fmla="val 53923"/>
            </a:avLst>
          </a:prstGeom>
          <a:blipFill dpi="0" rotWithShape="0">
            <a:blip r:embed="rId4">
              <a:duotone>
                <a:prstClr val="black"/>
                <a:srgbClr val="0070C0">
                  <a:tint val="45000"/>
                  <a:satMod val="400000"/>
                </a:srgbClr>
              </a:duotone>
            </a:blip>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latin typeface="CabinSketch Bold" panose="020B0803050202020004" pitchFamily="34" charset="0"/>
                <a:ea typeface="ヒラギノ角ゴ ProN W3" charset="0"/>
                <a:cs typeface="ヒラギノ角ゴ ProN W3" charset="0"/>
              </a:rPr>
              <a:t>Nodes distribute queries and replicate data – lots more complexity!</a:t>
            </a:r>
            <a:endParaRPr kumimoji="0" lang="en-US" sz="2000" b="0" i="0" u="none" strike="noStrike" cap="none" normalizeH="0" baseline="0" dirty="0">
              <a:ln>
                <a:noFill/>
              </a:ln>
              <a:solidFill>
                <a:srgbClr val="FFFFFF"/>
              </a:solidFill>
              <a:effectLst/>
              <a:latin typeface="CabinSketch Bold" panose="020B0803050202020004" pitchFamily="34" charset="0"/>
              <a:ea typeface="ヒラギノ角ゴ ProN W3" charset="0"/>
              <a:cs typeface="ヒラギノ角ゴ ProN W3" charset="0"/>
              <a:sym typeface="Gill Sans" charset="0"/>
            </a:endParaRPr>
          </a:p>
        </p:txBody>
      </p:sp>
      <p:pic>
        <p:nvPicPr>
          <p:cNvPr id="1026" name="Picture 2" descr="http://i147.photobucket.com/albums/r284/laurenlindo/jjthen-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152" y="1523999"/>
            <a:ext cx="2627248" cy="35623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20482102">
            <a:off x="627894" y="4215244"/>
            <a:ext cx="2263761" cy="523220"/>
          </a:xfrm>
          <a:prstGeom prst="rect">
            <a:avLst/>
          </a:prstGeom>
          <a:noFill/>
        </p:spPr>
        <p:txBody>
          <a:bodyPr wrap="none" lIns="91440" tIns="45720" rIns="91440" bIns="45720">
            <a:spAutoFit/>
          </a:bodyPr>
          <a:lstStyle/>
          <a:p>
            <a:pPr algn="ctr"/>
            <a:r>
              <a:rPr lang="en-US" sz="2800" b="1" dirty="0" smtClean="0">
                <a:ln w="6600">
                  <a:solidFill>
                    <a:schemeClr val="accent2"/>
                  </a:solidFill>
                  <a:prstDash val="solid"/>
                </a:ln>
                <a:effectLst>
                  <a:outerShdw dist="38100" dir="2700000" algn="tl" rotWithShape="0">
                    <a:schemeClr val="accent2"/>
                  </a:outerShdw>
                </a:effectLst>
              </a:rPr>
              <a:t>Dynamo-</a:t>
            </a:r>
            <a:r>
              <a:rPr lang="en-US" sz="2800" b="1" dirty="0" err="1" smtClean="0">
                <a:ln w="6600">
                  <a:solidFill>
                    <a:schemeClr val="accent2"/>
                  </a:solidFill>
                  <a:prstDash val="solid"/>
                </a:ln>
                <a:effectLst>
                  <a:outerShdw dist="38100" dir="2700000" algn="tl" rotWithShape="0">
                    <a:schemeClr val="accent2"/>
                  </a:outerShdw>
                </a:effectLst>
              </a:rPr>
              <a:t>ite</a:t>
            </a:r>
            <a:r>
              <a:rPr lang="en-US" sz="2800" b="1" dirty="0" smtClean="0">
                <a:ln w="6600">
                  <a:solidFill>
                    <a:schemeClr val="accent2"/>
                  </a:solidFill>
                  <a:prstDash val="solid"/>
                </a:ln>
                <a:effectLst>
                  <a:outerShdw dist="38100" dir="2700000" algn="tl" rotWithShape="0">
                    <a:schemeClr val="accent2"/>
                  </a:outerShdw>
                </a:effectLst>
              </a:rPr>
              <a:t>!</a:t>
            </a:r>
            <a:endParaRPr lang="en-US" sz="2800" b="1" dirty="0">
              <a:ln w="6600">
                <a:solidFill>
                  <a:schemeClr val="accent2"/>
                </a:solidFill>
                <a:prstDash val="solid"/>
              </a:ln>
              <a:effectLst>
                <a:outerShdw dist="38100" dir="2700000" algn="tl" rotWithShape="0">
                  <a:schemeClr val="accent2"/>
                </a:outerShdw>
              </a:effectLst>
            </a:endParaRPr>
          </a:p>
        </p:txBody>
      </p:sp>
    </p:spTree>
    <p:extLst>
      <p:ext uri="{BB962C8B-B14F-4D97-AF65-F5344CB8AC3E}">
        <p14:creationId xmlns:p14="http://schemas.microsoft.com/office/powerpoint/2010/main" val="1476360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 Additional Complexity</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a:p>
            <a:endParaRPr lang="en-US" dirty="0"/>
          </a:p>
          <a:p>
            <a:endParaRPr lang="en-US" dirty="0"/>
          </a:p>
          <a:p>
            <a:endParaRPr lang="en-US" dirty="0" smtClean="0"/>
          </a:p>
          <a:p>
            <a:endParaRPr lang="en-US" dirty="0"/>
          </a:p>
          <a:p>
            <a:endParaRPr lang="en-US" dirty="0" smtClean="0"/>
          </a:p>
          <a:p>
            <a:endParaRPr lang="en-US" dirty="0"/>
          </a:p>
          <a:p>
            <a:endParaRPr lang="en-US" dirty="0"/>
          </a:p>
        </p:txBody>
      </p:sp>
      <p:sp>
        <p:nvSpPr>
          <p:cNvPr id="7" name="Explosion 2 6"/>
          <p:cNvSpPr/>
          <p:nvPr/>
        </p:nvSpPr>
        <p:spPr bwMode="auto">
          <a:xfrm rot="1127378">
            <a:off x="4322183" y="902073"/>
            <a:ext cx="5089525" cy="4419600"/>
          </a:xfrm>
          <a:prstGeom prst="irregularSeal2">
            <a:avLst/>
          </a:prstGeom>
          <a:blipFill dpi="0" rotWithShape="0">
            <a:blip r:embed="rId2">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400" dirty="0" smtClean="0"/>
              <a:t/>
            </a:r>
            <a:br>
              <a:rPr lang="en-US" sz="2400" dirty="0" smtClean="0"/>
            </a:br>
            <a:r>
              <a:rPr lang="en-US" sz="2400" dirty="0" smtClean="0">
                <a:latin typeface="CabinSketch" panose="020B0803050202020004" pitchFamily="34" charset="0"/>
              </a:rPr>
              <a:t>How </a:t>
            </a:r>
            <a:r>
              <a:rPr lang="en-US" sz="2400" dirty="0">
                <a:latin typeface="CabinSketch" panose="020B0803050202020004" pitchFamily="34" charset="0"/>
              </a:rPr>
              <a:t>do you add a node to the cluster?</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8" name="Explosion 2 7"/>
          <p:cNvSpPr/>
          <p:nvPr/>
        </p:nvSpPr>
        <p:spPr bwMode="auto">
          <a:xfrm rot="898797">
            <a:off x="7946234" y="1211628"/>
            <a:ext cx="5089525" cy="4419600"/>
          </a:xfrm>
          <a:prstGeom prst="irregularSeal2">
            <a:avLst/>
          </a:prstGeom>
          <a:blipFill dpi="0" rotWithShape="0">
            <a:blip r:embed="rId2">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400" dirty="0" smtClean="0">
                <a:latin typeface="CabinSketch" panose="020B0803050202020004" pitchFamily="34" charset="0"/>
              </a:rPr>
              <a:t>How </a:t>
            </a:r>
            <a:r>
              <a:rPr lang="en-US" sz="2400" dirty="0">
                <a:latin typeface="CabinSketch" panose="020B0803050202020004" pitchFamily="34" charset="0"/>
              </a:rPr>
              <a:t>do you upgrade the cluster and keep it available?</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9" name="Explosion 2 8"/>
          <p:cNvSpPr/>
          <p:nvPr/>
        </p:nvSpPr>
        <p:spPr bwMode="auto">
          <a:xfrm rot="20672740">
            <a:off x="4473843" y="4171695"/>
            <a:ext cx="7377239" cy="5431155"/>
          </a:xfrm>
          <a:prstGeom prst="irregularSeal2">
            <a:avLst/>
          </a:prstGeom>
          <a:blipFill dpi="0" rotWithShape="0">
            <a:blip r:embed="rId2">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400" dirty="0">
                <a:latin typeface="CabinSketch" panose="020B0803050202020004" pitchFamily="34" charset="0"/>
              </a:rPr>
              <a:t>How do the web servers know which node to use?  Do they retry if one fails to respond?  If so how long to they wait?</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12" name="TextBox 11"/>
          <p:cNvSpPr txBox="1"/>
          <p:nvPr/>
        </p:nvSpPr>
        <p:spPr>
          <a:xfrm>
            <a:off x="3362034" y="7239000"/>
            <a:ext cx="184731" cy="738664"/>
          </a:xfrm>
          <a:prstGeom prst="rect">
            <a:avLst/>
          </a:prstGeom>
          <a:noFill/>
        </p:spPr>
        <p:txBody>
          <a:bodyPr wrap="none" rtlCol="0">
            <a:spAutoFit/>
          </a:bodyPr>
          <a:lstStyle/>
          <a:p>
            <a:endParaRPr lang="en-US" dirty="0"/>
          </a:p>
        </p:txBody>
      </p:sp>
      <p:sp>
        <p:nvSpPr>
          <p:cNvPr id="15" name="Explosion 2 14"/>
          <p:cNvSpPr/>
          <p:nvPr/>
        </p:nvSpPr>
        <p:spPr bwMode="auto">
          <a:xfrm rot="20472865">
            <a:off x="-21720" y="1220892"/>
            <a:ext cx="5089525" cy="4419600"/>
          </a:xfrm>
          <a:prstGeom prst="irregularSeal2">
            <a:avLst/>
          </a:prstGeom>
          <a:blipFill dpi="0" rotWithShape="0">
            <a:blip r:embed="rId2">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400" dirty="0" smtClean="0"/>
              <a:t/>
            </a:r>
            <a:br>
              <a:rPr lang="en-US" sz="2400" dirty="0" smtClean="0"/>
            </a:br>
            <a:r>
              <a:rPr lang="en-US" sz="2400" dirty="0">
                <a:latin typeface="CabinSketch" panose="020B0803050202020004" pitchFamily="34" charset="0"/>
              </a:rPr>
              <a:t>If a node permanently fails, how do you recover?</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FFFFFF"/>
              </a:solidFill>
              <a:effectLst/>
              <a:latin typeface="Gill Sans" charset="0"/>
              <a:ea typeface="ヒラギノ角ゴ ProN W3" charset="0"/>
              <a:cs typeface="ヒラギノ角ゴ ProN W3" charset="0"/>
              <a:sym typeface="Gill Sans" charset="0"/>
            </a:endParaRPr>
          </a:p>
        </p:txBody>
      </p:sp>
      <p:sp>
        <p:nvSpPr>
          <p:cNvPr id="11" name="Explosion 2 10"/>
          <p:cNvSpPr/>
          <p:nvPr/>
        </p:nvSpPr>
        <p:spPr bwMode="auto">
          <a:xfrm rot="1193286">
            <a:off x="170646" y="4015749"/>
            <a:ext cx="5973052" cy="3758936"/>
          </a:xfrm>
          <a:prstGeom prst="irregularSeal2">
            <a:avLst/>
          </a:prstGeom>
          <a:blipFill dpi="0" rotWithShape="0">
            <a:blip r:embed="rId2">
              <a:duotone>
                <a:prstClr val="black"/>
                <a:srgbClr val="0070C0">
                  <a:tint val="45000"/>
                  <a:satMod val="400000"/>
                </a:srgbClr>
              </a:duotone>
            </a:blip>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r>
              <a:rPr lang="en-US" sz="2400" dirty="0">
                <a:latin typeface="CabinSketch" panose="020B0803050202020004" pitchFamily="34" charset="0"/>
              </a:rPr>
              <a:t>If a node can’t talk to another node, what action can you take?</a:t>
            </a:r>
          </a:p>
        </p:txBody>
      </p:sp>
      <p:sp>
        <p:nvSpPr>
          <p:cNvPr id="16" name="TextBox 11"/>
          <p:cNvSpPr txBox="1"/>
          <p:nvPr/>
        </p:nvSpPr>
        <p:spPr>
          <a:xfrm rot="20794632">
            <a:off x="556555" y="7659704"/>
            <a:ext cx="4495800" cy="1384995"/>
          </a:xfrm>
          <a:prstGeom prst="rect">
            <a:avLst/>
          </a:prstGeom>
          <a:noFill/>
        </p:spPr>
        <p:txBody>
          <a:bodyPr wrap="square" rtlCol="0">
            <a:spAutoFit/>
          </a:bodyPr>
          <a:lstStyle/>
          <a:p>
            <a:r>
              <a:rPr lang="en-US" dirty="0" smtClean="0">
                <a:solidFill>
                  <a:srgbClr val="F07400"/>
                </a:solidFill>
                <a:latin typeface="Daniel" panose="020B0500000000000000" pitchFamily="34" charset="0"/>
              </a:rPr>
              <a:t>We’ll focus on this</a:t>
            </a:r>
            <a:endParaRPr lang="en-US" dirty="0">
              <a:solidFill>
                <a:srgbClr val="F07400"/>
              </a:solidFill>
              <a:latin typeface="Daniel" panose="020B0500000000000000" pitchFamily="34" charset="0"/>
            </a:endParaRPr>
          </a:p>
        </p:txBody>
      </p:sp>
      <p:pic>
        <p:nvPicPr>
          <p:cNvPr id="13"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785487">
            <a:off x="599555" y="6412448"/>
            <a:ext cx="2027699" cy="1408598"/>
          </a:xfrm>
          <a:prstGeom prst="rect">
            <a:avLst/>
          </a:prstGeom>
          <a:noFill/>
        </p:spPr>
      </p:pic>
    </p:spTree>
    <p:extLst>
      <p:ext uri="{BB962C8B-B14F-4D97-AF65-F5344CB8AC3E}">
        <p14:creationId xmlns:p14="http://schemas.microsoft.com/office/powerpoint/2010/main" val="2710141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1" grpId="0" animBg="1"/>
      <p:bldP spid="1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3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2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7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Blackboard">
  <a:themeElements>
    <a:clrScheme name="">
      <a:dk1>
        <a:srgbClr val="00000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Blackboard">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a:noFill/>
        </a:ln>
        <a:effectLst/>
        <a:extLst>
          <a:ext uri="{91240B29-F687-4f45-9708-019B960494DF}">
            <a14:hiddenLine xmlns:a14="http://schemas.microsoft.com/office/drawing/2010/main" xmlns=""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FFFFFF"/>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lackboar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a062964f-dc17-4602-ba43-d47f594392fd" ContentTypeId="0x0101003AE3987CCAF35C47B9DBB082FBD21D8B"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rojectPhaseHTField0 xmlns="c6454a1f-1f05-4b98-9df3-071e6c54c1b4">
      <Terms xmlns="http://schemas.microsoft.com/office/infopath/2007/PartnerControls"/>
    </ProjectPhaseHTField0>
    <TaxCatchAll xmlns="31ca7197-b85f-45c5-bd97-a77c6391edd4"/>
    <ProjectCode xmlns="c6454a1f-1f05-4b98-9df3-071e6c54c1b4" xsi:nil="true"/>
    <OfficeHTField0 xmlns="c6454a1f-1f05-4b98-9df3-071e6c54c1b4">
      <Terms xmlns="http://schemas.microsoft.com/office/infopath/2007/PartnerControls"/>
    </OfficeHTField0>
    <ServiceLinesHTField0 xmlns="c6454a1f-1f05-4b98-9df3-071e6c54c1b4">
      <Terms xmlns="http://schemas.microsoft.com/office/infopath/2007/PartnerControls"/>
    </ServiceLinesHTField0>
    <IndustryHTField0 xmlns="c6454a1f-1f05-4b98-9df3-071e6c54c1b4">
      <Terms xmlns="http://schemas.microsoft.com/office/infopath/2007/PartnerControls"/>
    </IndustryHTField0>
    <ClientTaxHTField0 xmlns="c6454a1f-1f05-4b98-9df3-071e6c54c1b4">
      <Terms xmlns="http://schemas.microsoft.com/office/infopath/2007/PartnerControls"/>
    </ClientTaxHTField0>
    <PlatformsHTField0 xmlns="c6454a1f-1f05-4b98-9df3-071e6c54c1b4">
      <Terms xmlns="http://schemas.microsoft.com/office/infopath/2007/PartnerControls"/>
    </PlatformsHTField0>
  </documentManagement>
</p:properties>
</file>

<file path=customXml/item4.xml><?xml version="1.0" encoding="utf-8"?>
<?mso-contentType ?>
<spe:Receivers xmlns:spe="http://schemas.microsoft.com/sharepoint/events"/>
</file>

<file path=customXml/item5.xml><?xml version="1.0" encoding="utf-8"?>
<ct:contentTypeSchema xmlns:ct="http://schemas.microsoft.com/office/2006/metadata/contentType" xmlns:ma="http://schemas.microsoft.com/office/2006/metadata/properties/metaAttributes" ct:_="" ma:_="" ma:contentTypeName="Project Document PowerPoint" ma:contentTypeID="0x0101003AE3987CCAF35C47B9DBB082FBD21D8B0052AA4532EE30E84A86FC8022444A00DE" ma:contentTypeVersion="4" ma:contentTypeDescription="Create a new document." ma:contentTypeScope="" ma:versionID="f2a1cf0bd93980540d542c39c43e3a0d">
  <xsd:schema xmlns:xsd="http://www.w3.org/2001/XMLSchema" xmlns:xs="http://www.w3.org/2001/XMLSchema" xmlns:p="http://schemas.microsoft.com/office/2006/metadata/properties" xmlns:ns2="31ca7197-b85f-45c5-bd97-a77c6391edd4" xmlns:ns3="c6454a1f-1f05-4b98-9df3-071e6c54c1b4" targetNamespace="http://schemas.microsoft.com/office/2006/metadata/properties" ma:root="true" ma:fieldsID="9091c721d95e70515a5cf6f2f4332d7d" ns2:_="" ns3:_="">
    <xsd:import namespace="31ca7197-b85f-45c5-bd97-a77c6391edd4"/>
    <xsd:import namespace="c6454a1f-1f05-4b98-9df3-071e6c54c1b4"/>
    <xsd:element name="properties">
      <xsd:complexType>
        <xsd:sequence>
          <xsd:element name="documentManagement">
            <xsd:complexType>
              <xsd:all>
                <xsd:element ref="ns2:_dlc_DocId" minOccurs="0"/>
                <xsd:element ref="ns2:_dlc_DocIdUrl" minOccurs="0"/>
                <xsd:element ref="ns2:_dlc_DocIdPersistId" minOccurs="0"/>
                <xsd:element ref="ns3:ClientTaxHTField0" minOccurs="0"/>
                <xsd:element ref="ns2:TaxCatchAll" minOccurs="0"/>
                <xsd:element ref="ns2:TaxCatchAllLabel" minOccurs="0"/>
                <xsd:element ref="ns3:IndustryHTField0" minOccurs="0"/>
                <xsd:element ref="ns3:PlatformsHTField0" minOccurs="0"/>
                <xsd:element ref="ns3:ServiceLinesHTField0" minOccurs="0"/>
                <xsd:element ref="ns3:ProjectPhaseHTField0" minOccurs="0"/>
                <xsd:element ref="ns3:OfficeHTField0" minOccurs="0"/>
                <xsd:element ref="ns3:Project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ca7197-b85f-45c5-bd97-a77c6391ed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2" nillable="true" ma:displayName="Taxonomy Catch All Column" ma:hidden="true" ma:list="{0571021e-f761-4176-8799-ac60fd833289}" ma:internalName="TaxCatchAll" ma:showField="CatchAllData" ma:web="c6454a1f-1f05-4b98-9df3-071e6c54c1b4">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hidden="true" ma:list="{0571021e-f761-4176-8799-ac60fd833289}" ma:internalName="TaxCatchAllLabel" ma:readOnly="true" ma:showField="CatchAllDataLabel" ma:web="c6454a1f-1f05-4b98-9df3-071e6c54c1b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6454a1f-1f05-4b98-9df3-071e6c54c1b4" elementFormDefault="qualified">
    <xsd:import namespace="http://schemas.microsoft.com/office/2006/documentManagement/types"/>
    <xsd:import namespace="http://schemas.microsoft.com/office/infopath/2007/PartnerControls"/>
    <xsd:element name="ClientTaxHTField0" ma:index="11" nillable="true" ma:taxonomy="true" ma:internalName="ClientTaxHTField0" ma:taxonomyFieldName="Client" ma:displayName="Client" ma:fieldId="{76a75824-e0a7-41b7-82f7-21e1173ac83e}" ma:sspId="a062964f-dc17-4602-ba43-d47f594392fd" ma:termSetId="089ad31e-2ace-4797-b50a-c8395e750b2b" ma:anchorId="00000000-0000-0000-0000-000000000000" ma:open="false" ma:isKeyword="false">
      <xsd:complexType>
        <xsd:sequence>
          <xsd:element ref="pc:Terms" minOccurs="0" maxOccurs="1"/>
        </xsd:sequence>
      </xsd:complexType>
    </xsd:element>
    <xsd:element name="IndustryHTField0" ma:index="15" nillable="true" ma:taxonomy="true" ma:internalName="IndustryHTField0" ma:taxonomyFieldName="Industry" ma:displayName="Industry" ma:default="" ma:fieldId="{4b5cf8fd-0d90-4e07-b0b6-c175d398791c}" ma:sspId="a062964f-dc17-4602-ba43-d47f594392fd" ma:termSetId="699e09d7-c324-4719-b2c7-344d395dcdfa" ma:anchorId="00000000-0000-0000-0000-000000000000" ma:open="false" ma:isKeyword="false">
      <xsd:complexType>
        <xsd:sequence>
          <xsd:element ref="pc:Terms" minOccurs="0" maxOccurs="1"/>
        </xsd:sequence>
      </xsd:complexType>
    </xsd:element>
    <xsd:element name="PlatformsHTField0" ma:index="17" nillable="true" ma:taxonomy="true" ma:internalName="PlatformsHTField0" ma:taxonomyFieldName="Platforms" ma:displayName="Platforms" ma:fieldId="{7da2f010-7685-4b0f-bc3b-2ae620cacf38}" ma:taxonomyMulti="true" ma:sspId="a062964f-dc17-4602-ba43-d47f594392fd" ma:termSetId="2fc7e4ab-1bf8-49ae-895b-631c31d8e671" ma:anchorId="00000000-0000-0000-0000-000000000000" ma:open="false" ma:isKeyword="false">
      <xsd:complexType>
        <xsd:sequence>
          <xsd:element ref="pc:Terms" minOccurs="0" maxOccurs="1"/>
        </xsd:sequence>
      </xsd:complexType>
    </xsd:element>
    <xsd:element name="ServiceLinesHTField0" ma:index="19" nillable="true" ma:taxonomy="true" ma:internalName="ServiceLinesHTField0" ma:taxonomyFieldName="ServiceLines" ma:displayName="Service Lines" ma:fieldId="{88894afb-2318-4240-9627-190ae1acec77}" ma:taxonomyMulti="true" ma:sspId="a062964f-dc17-4602-ba43-d47f594392fd" ma:termSetId="7a288a3a-fe66-40af-a234-1fb4effdf65c" ma:anchorId="00000000-0000-0000-0000-000000000000" ma:open="false" ma:isKeyword="false">
      <xsd:complexType>
        <xsd:sequence>
          <xsd:element ref="pc:Terms" minOccurs="0" maxOccurs="1"/>
        </xsd:sequence>
      </xsd:complexType>
    </xsd:element>
    <xsd:element name="ProjectPhaseHTField0" ma:index="21" nillable="true" ma:taxonomy="true" ma:internalName="ProjectPhaseHTField0" ma:taxonomyFieldName="ProjectPhase" ma:displayName="Project Phase" ma:fieldId="{e233879b-31df-4b75-8133-27a382e8457e}" ma:sspId="a062964f-dc17-4602-ba43-d47f594392fd" ma:termSetId="000bd92e-a596-45c2-8d59-2b565de823ba" ma:anchorId="00000000-0000-0000-0000-000000000000" ma:open="false" ma:isKeyword="false">
      <xsd:complexType>
        <xsd:sequence>
          <xsd:element ref="pc:Terms" minOccurs="0" maxOccurs="1"/>
        </xsd:sequence>
      </xsd:complexType>
    </xsd:element>
    <xsd:element name="OfficeHTField0" ma:index="23" nillable="true" ma:taxonomy="true" ma:internalName="OfficeHTField0" ma:taxonomyFieldName="ParivedaOffice" ma:displayName="Office" ma:fieldId="{33764e28-a489-49a1-8f89-beae9d6202a1}" ma:sspId="a062964f-dc17-4602-ba43-d47f594392fd" ma:termSetId="51bbcdb3-d3ba-4f91-b39e-3241ed6fb1f2" ma:anchorId="00000000-0000-0000-0000-000000000000" ma:open="false" ma:isKeyword="false">
      <xsd:complexType>
        <xsd:sequence>
          <xsd:element ref="pc:Terms" minOccurs="0" maxOccurs="1"/>
        </xsd:sequence>
      </xsd:complexType>
    </xsd:element>
    <xsd:element name="ProjectCode" ma:index="25" nillable="true" ma:displayName="Project Code" ma:internalName="ProjectCod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88EE36-A1FB-4B14-8D91-3D48A4B5B3AE}">
  <ds:schemaRefs>
    <ds:schemaRef ds:uri="Microsoft.SharePoint.Taxonomy.ContentTypeSync"/>
  </ds:schemaRefs>
</ds:datastoreItem>
</file>

<file path=customXml/itemProps2.xml><?xml version="1.0" encoding="utf-8"?>
<ds:datastoreItem xmlns:ds="http://schemas.openxmlformats.org/officeDocument/2006/customXml" ds:itemID="{0F787827-B680-4ABA-857B-A87DE2B4DDA8}">
  <ds:schemaRefs>
    <ds:schemaRef ds:uri="http://schemas.microsoft.com/sharepoint/v3/contenttype/forms"/>
  </ds:schemaRefs>
</ds:datastoreItem>
</file>

<file path=customXml/itemProps3.xml><?xml version="1.0" encoding="utf-8"?>
<ds:datastoreItem xmlns:ds="http://schemas.openxmlformats.org/officeDocument/2006/customXml" ds:itemID="{AD505EFC-0C0E-4C1F-811F-05CB62D4FFD3}">
  <ds:schemaRefs>
    <ds:schemaRef ds:uri="31ca7197-b85f-45c5-bd97-a77c6391edd4"/>
    <ds:schemaRef ds:uri="http://purl.org/dc/elements/1.1/"/>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infopath/2007/PartnerControls"/>
    <ds:schemaRef ds:uri="c6454a1f-1f05-4b98-9df3-071e6c54c1b4"/>
    <ds:schemaRef ds:uri="http://schemas.microsoft.com/office/2006/metadata/properties"/>
  </ds:schemaRefs>
</ds:datastoreItem>
</file>

<file path=customXml/itemProps4.xml><?xml version="1.0" encoding="utf-8"?>
<ds:datastoreItem xmlns:ds="http://schemas.openxmlformats.org/officeDocument/2006/customXml" ds:itemID="{FE1EBA59-C00C-44CC-AA21-2E0AD0909D5C}">
  <ds:schemaRefs>
    <ds:schemaRef ds:uri="http://schemas.microsoft.com/sharepoint/events"/>
  </ds:schemaRefs>
</ds:datastoreItem>
</file>

<file path=customXml/itemProps5.xml><?xml version="1.0" encoding="utf-8"?>
<ds:datastoreItem xmlns:ds="http://schemas.openxmlformats.org/officeDocument/2006/customXml" ds:itemID="{3769F14E-B739-47E3-9421-B2299697F2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ca7197-b85f-45c5-bd97-a77c6391edd4"/>
    <ds:schemaRef ds:uri="c6454a1f-1f05-4b98-9df3-071e6c54c1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4513</TotalTime>
  <Pages>0</Pages>
  <Words>1722</Words>
  <Characters>0</Characters>
  <Application>Microsoft Office PowerPoint</Application>
  <PresentationFormat>Custom</PresentationFormat>
  <Lines>0</Lines>
  <Paragraphs>361</Paragraphs>
  <Slides>41</Slides>
  <Notes>25</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41</vt:i4>
      </vt:variant>
    </vt:vector>
  </HeadingPairs>
  <TitlesOfParts>
    <vt:vector size="62" baseType="lpstr">
      <vt:lpstr>MS PGothic</vt:lpstr>
      <vt:lpstr>MS PGothic</vt:lpstr>
      <vt:lpstr>Arial</vt:lpstr>
      <vt:lpstr>Cabin Sketch</vt:lpstr>
      <vt:lpstr>CabinSketch</vt:lpstr>
      <vt:lpstr>CabinSketch Bold</vt:lpstr>
      <vt:lpstr>Calibri</vt:lpstr>
      <vt:lpstr>Daniel</vt:lpstr>
      <vt:lpstr>Daniel Black</vt:lpstr>
      <vt:lpstr>Gill Sans</vt:lpstr>
      <vt:lpstr>Wingdings</vt:lpstr>
      <vt:lpstr>ヒラギノ角ゴ ProN W3</vt:lpstr>
      <vt:lpstr>13_Blackboard</vt:lpstr>
      <vt:lpstr>3_Blackboard</vt:lpstr>
      <vt:lpstr>1_Blackboard</vt:lpstr>
      <vt:lpstr>14_Blackboard</vt:lpstr>
      <vt:lpstr>2_Blackboard</vt:lpstr>
      <vt:lpstr>12_Blackboard</vt:lpstr>
      <vt:lpstr>7_Blackboard</vt:lpstr>
      <vt:lpstr>Blackboard</vt:lpstr>
      <vt:lpstr>5_Blackboard</vt:lpstr>
      <vt:lpstr>PowerPoint Presentation</vt:lpstr>
      <vt:lpstr>PowerPoint Presentation</vt:lpstr>
      <vt:lpstr>A Common Scenario</vt:lpstr>
      <vt:lpstr>The Solution: Scale All the Things!!1</vt:lpstr>
      <vt:lpstr>Why should we scale?</vt:lpstr>
      <vt:lpstr>The Solution?</vt:lpstr>
      <vt:lpstr>There’s a new bottleneck</vt:lpstr>
      <vt:lpstr>Next Step… Distribute Your Data</vt:lpstr>
      <vt:lpstr>Cluster = Additional Complexity</vt:lpstr>
      <vt:lpstr>Enter the CAP Theorem!</vt:lpstr>
      <vt:lpstr>CAP Theorem: Defined</vt:lpstr>
      <vt:lpstr>Guarantee 1: Consistency</vt:lpstr>
      <vt:lpstr>Guarantee 2: Availability</vt:lpstr>
      <vt:lpstr>Guarantee 3: Partition Tolerance</vt:lpstr>
      <vt:lpstr>CAP Triangle</vt:lpstr>
      <vt:lpstr>When choosing a distributed system…</vt:lpstr>
      <vt:lpstr>… You Can’t Sacrifice Partition Tolerance!</vt:lpstr>
      <vt:lpstr>CP vs. AP</vt:lpstr>
      <vt:lpstr>CP vs. AP</vt:lpstr>
      <vt:lpstr>PowerPoint Presentation</vt:lpstr>
      <vt:lpstr>Companies care about internet scale </vt:lpstr>
      <vt:lpstr>Distributed Storage Past</vt:lpstr>
      <vt:lpstr>Looking forward</vt:lpstr>
      <vt:lpstr>PowerPoint Presentation</vt:lpstr>
      <vt:lpstr>PowerPoint Presentation</vt:lpstr>
      <vt:lpstr>PowerPoint Presentation</vt:lpstr>
      <vt:lpstr>Scenario</vt:lpstr>
      <vt:lpstr>Current State</vt:lpstr>
      <vt:lpstr>Solution Strategy</vt:lpstr>
      <vt:lpstr>PowerPoint Presentation</vt:lpstr>
      <vt:lpstr>Optimize Code Level 1</vt:lpstr>
      <vt:lpstr>Scale Up Level 2</vt:lpstr>
      <vt:lpstr>Scale Out Level 3</vt:lpstr>
      <vt:lpstr>Managed Service Level 4</vt:lpstr>
      <vt:lpstr>Pick One (Or More!)</vt:lpstr>
      <vt:lpstr>First Attempt</vt:lpstr>
      <vt:lpstr>Good Enough?</vt:lpstr>
      <vt:lpstr>Taking It to the Next Level</vt:lpstr>
      <vt:lpstr>The Best Solution?</vt:lpstr>
      <vt:lpstr>What Would YOU Do?</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Greiner</dc:creator>
  <cp:keywords/>
  <dc:description/>
  <cp:lastModifiedBy>Murray, Nathan</cp:lastModifiedBy>
  <cp:revision>597</cp:revision>
  <cp:lastPrinted>2014-03-13T03:14:09Z</cp:lastPrinted>
  <dcterms:modified xsi:type="dcterms:W3CDTF">2014-08-21T18:49:27Z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0x0101003AE3987CCAF35C47B9DBB082FBD21D8B0052AA4532EE30E84A86FC8022444A00DE</vt:lpwstr>
  </property>
  <property fmtid="{D5CDD505-2E9C-101B-9397-08002B2CF9AE}" pid="3" name="Client">
    <vt:lpwstr/>
  </property>
  <property fmtid="{D5CDD505-2E9C-101B-9397-08002B2CF9AE}" pid="4" name="ParivedaOffice">
    <vt:lpwstr/>
  </property>
  <property fmtid="{D5CDD505-2E9C-101B-9397-08002B2CF9AE}" pid="5" name="Industry">
    <vt:lpwstr/>
  </property>
  <property fmtid="{D5CDD505-2E9C-101B-9397-08002B2CF9AE}" pid="6" name="ProjectPhase">
    <vt:lpwstr/>
  </property>
  <property fmtid="{D5CDD505-2E9C-101B-9397-08002B2CF9AE}" pid="7" name="ServiceLines">
    <vt:lpwstr/>
  </property>
  <property fmtid="{D5CDD505-2E9C-101B-9397-08002B2CF9AE}" pid="8" name="Platforms">
    <vt:lpwstr/>
  </property>
</Properties>
</file>